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4" r:id="rId7"/>
    <p:sldId id="261" r:id="rId8"/>
    <p:sldId id="262"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F4E3CD-43E2-4226-B546-D1D10BFBD1D3}">
          <p14:sldIdLst>
            <p14:sldId id="256"/>
            <p14:sldId id="257"/>
            <p14:sldId id="258"/>
            <p14:sldId id="259"/>
            <p14:sldId id="260"/>
            <p14:sldId id="264"/>
            <p14:sldId id="261"/>
            <p14:sldId id="262"/>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7" autoAdjust="0"/>
    <p:restoredTop sz="89895" autoAdjust="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0F905-0E49-4828-80BB-6FC3452BA9CD}"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C499470-9F0B-479E-93A4-9FF876E6CB53}">
      <dgm:prSet/>
      <dgm:spPr/>
      <dgm:t>
        <a:bodyPr/>
        <a:lstStyle/>
        <a:p>
          <a:pPr>
            <a:lnSpc>
              <a:spcPct val="100000"/>
            </a:lnSpc>
            <a:defRPr cap="all"/>
          </a:pPr>
          <a:r>
            <a:rPr lang="en-US"/>
            <a:t>Purpose</a:t>
          </a:r>
        </a:p>
      </dgm:t>
    </dgm:pt>
    <dgm:pt modelId="{9852F9BA-170B-4E82-8D98-79844C3E6967}" type="parTrans" cxnId="{DAAF7D1F-28D8-4351-AF0F-BAE5D097BBFD}">
      <dgm:prSet/>
      <dgm:spPr/>
      <dgm:t>
        <a:bodyPr/>
        <a:lstStyle/>
        <a:p>
          <a:endParaRPr lang="en-US"/>
        </a:p>
      </dgm:t>
    </dgm:pt>
    <dgm:pt modelId="{0E970039-B3AF-4EB4-9D36-CA694AAC814A}" type="sibTrans" cxnId="{DAAF7D1F-28D8-4351-AF0F-BAE5D097BBFD}">
      <dgm:prSet/>
      <dgm:spPr/>
      <dgm:t>
        <a:bodyPr/>
        <a:lstStyle/>
        <a:p>
          <a:endParaRPr lang="en-US"/>
        </a:p>
      </dgm:t>
    </dgm:pt>
    <dgm:pt modelId="{57E9CBE2-1C92-4424-838E-C8B1439E7DA3}">
      <dgm:prSet/>
      <dgm:spPr/>
      <dgm:t>
        <a:bodyPr/>
        <a:lstStyle/>
        <a:p>
          <a:pPr>
            <a:lnSpc>
              <a:spcPct val="100000"/>
            </a:lnSpc>
            <a:defRPr cap="all"/>
          </a:pPr>
          <a:r>
            <a:rPr lang="en-US"/>
            <a:t>Document collection</a:t>
          </a:r>
        </a:p>
      </dgm:t>
    </dgm:pt>
    <dgm:pt modelId="{B7D7D6F0-25AA-4515-B3CB-7711B2E6BE2A}" type="parTrans" cxnId="{9A2647EA-7772-4D9A-96D5-AFAE53D87828}">
      <dgm:prSet/>
      <dgm:spPr/>
      <dgm:t>
        <a:bodyPr/>
        <a:lstStyle/>
        <a:p>
          <a:endParaRPr lang="en-US"/>
        </a:p>
      </dgm:t>
    </dgm:pt>
    <dgm:pt modelId="{193BFADF-24F0-437B-B1C9-6F23FE33E175}" type="sibTrans" cxnId="{9A2647EA-7772-4D9A-96D5-AFAE53D87828}">
      <dgm:prSet/>
      <dgm:spPr/>
      <dgm:t>
        <a:bodyPr/>
        <a:lstStyle/>
        <a:p>
          <a:endParaRPr lang="en-US"/>
        </a:p>
      </dgm:t>
    </dgm:pt>
    <dgm:pt modelId="{29671F85-4092-437B-ACD4-ED56ECFBF6F5}">
      <dgm:prSet/>
      <dgm:spPr/>
      <dgm:t>
        <a:bodyPr/>
        <a:lstStyle/>
        <a:p>
          <a:pPr>
            <a:lnSpc>
              <a:spcPct val="100000"/>
            </a:lnSpc>
            <a:defRPr cap="all"/>
          </a:pPr>
          <a:r>
            <a:rPr lang="en-US"/>
            <a:t>Terminology</a:t>
          </a:r>
        </a:p>
      </dgm:t>
    </dgm:pt>
    <dgm:pt modelId="{123DF089-9DD7-4B8E-8F34-B62E228C5DFF}" type="parTrans" cxnId="{5AF63116-04B8-4E6F-B05D-98B7255DDD75}">
      <dgm:prSet/>
      <dgm:spPr/>
      <dgm:t>
        <a:bodyPr/>
        <a:lstStyle/>
        <a:p>
          <a:endParaRPr lang="en-US"/>
        </a:p>
      </dgm:t>
    </dgm:pt>
    <dgm:pt modelId="{3A006285-F8EE-4D15-A67D-4123A1F9A59E}" type="sibTrans" cxnId="{5AF63116-04B8-4E6F-B05D-98B7255DDD75}">
      <dgm:prSet/>
      <dgm:spPr/>
      <dgm:t>
        <a:bodyPr/>
        <a:lstStyle/>
        <a:p>
          <a:endParaRPr lang="en-US"/>
        </a:p>
      </dgm:t>
    </dgm:pt>
    <dgm:pt modelId="{A7D39149-12D4-41AF-97DC-A4482A4D8E38}">
      <dgm:prSet/>
      <dgm:spPr/>
      <dgm:t>
        <a:bodyPr/>
        <a:lstStyle/>
        <a:p>
          <a:pPr>
            <a:lnSpc>
              <a:spcPct val="100000"/>
            </a:lnSpc>
            <a:defRPr cap="all"/>
          </a:pPr>
          <a:r>
            <a:rPr lang="en-US"/>
            <a:t>Warm up</a:t>
          </a:r>
        </a:p>
      </dgm:t>
    </dgm:pt>
    <dgm:pt modelId="{62704D2B-84A7-43A8-8A8D-DC563F2B956A}" type="parTrans" cxnId="{38F89DA3-7951-45D8-807E-913A86C9BA13}">
      <dgm:prSet/>
      <dgm:spPr/>
      <dgm:t>
        <a:bodyPr/>
        <a:lstStyle/>
        <a:p>
          <a:endParaRPr lang="en-US"/>
        </a:p>
      </dgm:t>
    </dgm:pt>
    <dgm:pt modelId="{4C9377D8-70D5-4265-AB63-C1E764EEDC76}" type="sibTrans" cxnId="{38F89DA3-7951-45D8-807E-913A86C9BA13}">
      <dgm:prSet/>
      <dgm:spPr/>
      <dgm:t>
        <a:bodyPr/>
        <a:lstStyle/>
        <a:p>
          <a:endParaRPr lang="en-US"/>
        </a:p>
      </dgm:t>
    </dgm:pt>
    <dgm:pt modelId="{78E294E1-2CDC-47C3-A620-DCDC6AD13510}">
      <dgm:prSet/>
      <dgm:spPr/>
      <dgm:t>
        <a:bodyPr/>
        <a:lstStyle/>
        <a:p>
          <a:pPr>
            <a:lnSpc>
              <a:spcPct val="100000"/>
            </a:lnSpc>
            <a:defRPr cap="all"/>
          </a:pPr>
          <a:r>
            <a:rPr lang="en-US"/>
            <a:t>Let’s get started!</a:t>
          </a:r>
        </a:p>
      </dgm:t>
    </dgm:pt>
    <dgm:pt modelId="{754C7AC5-6F9C-4DBD-B908-EDC449533DA8}" type="parTrans" cxnId="{8A9F3894-6A59-42CE-9989-1956A4B8EB49}">
      <dgm:prSet/>
      <dgm:spPr/>
      <dgm:t>
        <a:bodyPr/>
        <a:lstStyle/>
        <a:p>
          <a:endParaRPr lang="en-US"/>
        </a:p>
      </dgm:t>
    </dgm:pt>
    <dgm:pt modelId="{B461A8C7-828C-4444-BF18-5FD256027B69}" type="sibTrans" cxnId="{8A9F3894-6A59-42CE-9989-1956A4B8EB49}">
      <dgm:prSet/>
      <dgm:spPr/>
      <dgm:t>
        <a:bodyPr/>
        <a:lstStyle/>
        <a:p>
          <a:endParaRPr lang="en-US"/>
        </a:p>
      </dgm:t>
    </dgm:pt>
    <dgm:pt modelId="{63B43043-AD54-4FD9-8BC3-7C36842F8FEA}" type="pres">
      <dgm:prSet presAssocID="{ECB0F905-0E49-4828-80BB-6FC3452BA9CD}" presName="root" presStyleCnt="0">
        <dgm:presLayoutVars>
          <dgm:dir/>
          <dgm:resizeHandles val="exact"/>
        </dgm:presLayoutVars>
      </dgm:prSet>
      <dgm:spPr/>
    </dgm:pt>
    <dgm:pt modelId="{92A90F64-51DC-48F6-BD4A-8BAEDC8C3D60}" type="pres">
      <dgm:prSet presAssocID="{8C499470-9F0B-479E-93A4-9FF876E6CB53}" presName="compNode" presStyleCnt="0"/>
      <dgm:spPr/>
    </dgm:pt>
    <dgm:pt modelId="{99AA0C75-A3FF-4CB9-8604-A5D86011BF71}" type="pres">
      <dgm:prSet presAssocID="{8C499470-9F0B-479E-93A4-9FF876E6CB53}" presName="iconBgRect" presStyleLbl="bgShp" presStyleIdx="0" presStyleCnt="5"/>
      <dgm:spPr/>
    </dgm:pt>
    <dgm:pt modelId="{A8EA42C8-1CCC-409B-8512-D06BC934F10A}" type="pres">
      <dgm:prSet presAssocID="{8C499470-9F0B-479E-93A4-9FF876E6CB5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ED860E83-FED7-4099-AECA-85FAD6D9C3A8}" type="pres">
      <dgm:prSet presAssocID="{8C499470-9F0B-479E-93A4-9FF876E6CB53}" presName="spaceRect" presStyleCnt="0"/>
      <dgm:spPr/>
    </dgm:pt>
    <dgm:pt modelId="{BACD4722-2888-485B-90B2-257069BA821C}" type="pres">
      <dgm:prSet presAssocID="{8C499470-9F0B-479E-93A4-9FF876E6CB53}" presName="textRect" presStyleLbl="revTx" presStyleIdx="0" presStyleCnt="5">
        <dgm:presLayoutVars>
          <dgm:chMax val="1"/>
          <dgm:chPref val="1"/>
        </dgm:presLayoutVars>
      </dgm:prSet>
      <dgm:spPr/>
    </dgm:pt>
    <dgm:pt modelId="{44351049-16F4-4C5D-B9A9-4573BCE5A7DD}" type="pres">
      <dgm:prSet presAssocID="{0E970039-B3AF-4EB4-9D36-CA694AAC814A}" presName="sibTrans" presStyleCnt="0"/>
      <dgm:spPr/>
    </dgm:pt>
    <dgm:pt modelId="{5CF9B2F6-FC86-4153-8AF1-43812BCE7705}" type="pres">
      <dgm:prSet presAssocID="{57E9CBE2-1C92-4424-838E-C8B1439E7DA3}" presName="compNode" presStyleCnt="0"/>
      <dgm:spPr/>
    </dgm:pt>
    <dgm:pt modelId="{07D77053-6483-4B4D-9E3F-729C77B4CE56}" type="pres">
      <dgm:prSet presAssocID="{57E9CBE2-1C92-4424-838E-C8B1439E7DA3}" presName="iconBgRect" presStyleLbl="bgShp" presStyleIdx="1" presStyleCnt="5"/>
      <dgm:spPr/>
    </dgm:pt>
    <dgm:pt modelId="{E6657C0A-2552-4AF0-973E-D0002E41082D}" type="pres">
      <dgm:prSet presAssocID="{57E9CBE2-1C92-4424-838E-C8B1439E7DA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F6FDD0E1-D7A7-4792-8053-7A0845A451B1}" type="pres">
      <dgm:prSet presAssocID="{57E9CBE2-1C92-4424-838E-C8B1439E7DA3}" presName="spaceRect" presStyleCnt="0"/>
      <dgm:spPr/>
    </dgm:pt>
    <dgm:pt modelId="{891270FD-A50C-442B-BD62-FFD0AB4946EC}" type="pres">
      <dgm:prSet presAssocID="{57E9CBE2-1C92-4424-838E-C8B1439E7DA3}" presName="textRect" presStyleLbl="revTx" presStyleIdx="1" presStyleCnt="5">
        <dgm:presLayoutVars>
          <dgm:chMax val="1"/>
          <dgm:chPref val="1"/>
        </dgm:presLayoutVars>
      </dgm:prSet>
      <dgm:spPr/>
    </dgm:pt>
    <dgm:pt modelId="{BC015C26-B311-42BA-B029-97E64C2CB3B9}" type="pres">
      <dgm:prSet presAssocID="{193BFADF-24F0-437B-B1C9-6F23FE33E175}" presName="sibTrans" presStyleCnt="0"/>
      <dgm:spPr/>
    </dgm:pt>
    <dgm:pt modelId="{81A1E8EA-D55D-4298-96A7-20728A26D7D0}" type="pres">
      <dgm:prSet presAssocID="{29671F85-4092-437B-ACD4-ED56ECFBF6F5}" presName="compNode" presStyleCnt="0"/>
      <dgm:spPr/>
    </dgm:pt>
    <dgm:pt modelId="{026009DD-91FD-40D3-862A-7A8F166F1279}" type="pres">
      <dgm:prSet presAssocID="{29671F85-4092-437B-ACD4-ED56ECFBF6F5}" presName="iconBgRect" presStyleLbl="bgShp" presStyleIdx="2" presStyleCnt="5"/>
      <dgm:spPr/>
    </dgm:pt>
    <dgm:pt modelId="{13128D98-193B-4C42-B318-08D9610E7425}" type="pres">
      <dgm:prSet presAssocID="{29671F85-4092-437B-ACD4-ED56ECFBF6F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Zebra"/>
        </a:ext>
      </dgm:extLst>
    </dgm:pt>
    <dgm:pt modelId="{5E0622B9-F8D9-41A2-8301-5D74098B0026}" type="pres">
      <dgm:prSet presAssocID="{29671F85-4092-437B-ACD4-ED56ECFBF6F5}" presName="spaceRect" presStyleCnt="0"/>
      <dgm:spPr/>
    </dgm:pt>
    <dgm:pt modelId="{7FD01D43-2F5E-4C67-AA3F-68A1FC71E7B1}" type="pres">
      <dgm:prSet presAssocID="{29671F85-4092-437B-ACD4-ED56ECFBF6F5}" presName="textRect" presStyleLbl="revTx" presStyleIdx="2" presStyleCnt="5">
        <dgm:presLayoutVars>
          <dgm:chMax val="1"/>
          <dgm:chPref val="1"/>
        </dgm:presLayoutVars>
      </dgm:prSet>
      <dgm:spPr/>
    </dgm:pt>
    <dgm:pt modelId="{1E75D6DC-1FDC-4519-9E00-1450265D972E}" type="pres">
      <dgm:prSet presAssocID="{3A006285-F8EE-4D15-A67D-4123A1F9A59E}" presName="sibTrans" presStyleCnt="0"/>
      <dgm:spPr/>
    </dgm:pt>
    <dgm:pt modelId="{1BF62E98-0765-47B7-BAF3-E5F0B88D8F7C}" type="pres">
      <dgm:prSet presAssocID="{A7D39149-12D4-41AF-97DC-A4482A4D8E38}" presName="compNode" presStyleCnt="0"/>
      <dgm:spPr/>
    </dgm:pt>
    <dgm:pt modelId="{21DCFCE4-CDA3-4FC1-95BD-3915933EEE48}" type="pres">
      <dgm:prSet presAssocID="{A7D39149-12D4-41AF-97DC-A4482A4D8E38}" presName="iconBgRect" presStyleLbl="bgShp" presStyleIdx="3" presStyleCnt="5"/>
      <dgm:spPr/>
    </dgm:pt>
    <dgm:pt modelId="{2F70AEE3-6F63-4BDC-A7DE-1B339A1D1F13}" type="pres">
      <dgm:prSet presAssocID="{A7D39149-12D4-41AF-97DC-A4482A4D8E38}" presName="iconRect" presStyleLbl="node1" presStyleIdx="3" presStyleCnt="5" custLinFactNeighborX="-2942" custLinFactNeighborY="824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Gymnast Rings"/>
        </a:ext>
      </dgm:extLst>
    </dgm:pt>
    <dgm:pt modelId="{0DFA944C-212B-4121-B85D-BC18B29A02E3}" type="pres">
      <dgm:prSet presAssocID="{A7D39149-12D4-41AF-97DC-A4482A4D8E38}" presName="spaceRect" presStyleCnt="0"/>
      <dgm:spPr/>
    </dgm:pt>
    <dgm:pt modelId="{C8A18797-FCC1-42AA-9F29-5D20FEB5826D}" type="pres">
      <dgm:prSet presAssocID="{A7D39149-12D4-41AF-97DC-A4482A4D8E38}" presName="textRect" presStyleLbl="revTx" presStyleIdx="3" presStyleCnt="5">
        <dgm:presLayoutVars>
          <dgm:chMax val="1"/>
          <dgm:chPref val="1"/>
        </dgm:presLayoutVars>
      </dgm:prSet>
      <dgm:spPr/>
    </dgm:pt>
    <dgm:pt modelId="{25A0233D-EB8B-4B64-B930-6045F33D8957}" type="pres">
      <dgm:prSet presAssocID="{4C9377D8-70D5-4265-AB63-C1E764EEDC76}" presName="sibTrans" presStyleCnt="0"/>
      <dgm:spPr/>
    </dgm:pt>
    <dgm:pt modelId="{03AA7C49-07B8-417C-B329-6858F7D4BDD6}" type="pres">
      <dgm:prSet presAssocID="{78E294E1-2CDC-47C3-A620-DCDC6AD13510}" presName="compNode" presStyleCnt="0"/>
      <dgm:spPr/>
    </dgm:pt>
    <dgm:pt modelId="{9D89662C-B9D3-4767-B3CE-E2DC74597F9F}" type="pres">
      <dgm:prSet presAssocID="{78E294E1-2CDC-47C3-A620-DCDC6AD13510}" presName="iconBgRect" presStyleLbl="bgShp" presStyleIdx="4" presStyleCnt="5"/>
      <dgm:spPr/>
    </dgm:pt>
    <dgm:pt modelId="{60F57A21-5AC5-4180-84B8-1839A6C0DB79}" type="pres">
      <dgm:prSet presAssocID="{78E294E1-2CDC-47C3-A620-DCDC6AD1351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ocket"/>
        </a:ext>
      </dgm:extLst>
    </dgm:pt>
    <dgm:pt modelId="{7CE802F2-877B-476B-8F95-37A59FD3FC87}" type="pres">
      <dgm:prSet presAssocID="{78E294E1-2CDC-47C3-A620-DCDC6AD13510}" presName="spaceRect" presStyleCnt="0"/>
      <dgm:spPr/>
    </dgm:pt>
    <dgm:pt modelId="{304E6DF6-929E-4088-96CF-EBE42C585289}" type="pres">
      <dgm:prSet presAssocID="{78E294E1-2CDC-47C3-A620-DCDC6AD13510}" presName="textRect" presStyleLbl="revTx" presStyleIdx="4" presStyleCnt="5">
        <dgm:presLayoutVars>
          <dgm:chMax val="1"/>
          <dgm:chPref val="1"/>
        </dgm:presLayoutVars>
      </dgm:prSet>
      <dgm:spPr/>
    </dgm:pt>
  </dgm:ptLst>
  <dgm:cxnLst>
    <dgm:cxn modelId="{BA51F70F-A959-4778-8AAF-A16D19013370}" type="presOf" srcId="{8C499470-9F0B-479E-93A4-9FF876E6CB53}" destId="{BACD4722-2888-485B-90B2-257069BA821C}" srcOrd="0" destOrd="0" presId="urn:microsoft.com/office/officeart/2018/5/layout/IconCircleLabelList"/>
    <dgm:cxn modelId="{5AF63116-04B8-4E6F-B05D-98B7255DDD75}" srcId="{ECB0F905-0E49-4828-80BB-6FC3452BA9CD}" destId="{29671F85-4092-437B-ACD4-ED56ECFBF6F5}" srcOrd="2" destOrd="0" parTransId="{123DF089-9DD7-4B8E-8F34-B62E228C5DFF}" sibTransId="{3A006285-F8EE-4D15-A67D-4123A1F9A59E}"/>
    <dgm:cxn modelId="{DAAF7D1F-28D8-4351-AF0F-BAE5D097BBFD}" srcId="{ECB0F905-0E49-4828-80BB-6FC3452BA9CD}" destId="{8C499470-9F0B-479E-93A4-9FF876E6CB53}" srcOrd="0" destOrd="0" parTransId="{9852F9BA-170B-4E82-8D98-79844C3E6967}" sibTransId="{0E970039-B3AF-4EB4-9D36-CA694AAC814A}"/>
    <dgm:cxn modelId="{0D0A4642-14AD-45EC-8928-5D39086FADAF}" type="presOf" srcId="{A7D39149-12D4-41AF-97DC-A4482A4D8E38}" destId="{C8A18797-FCC1-42AA-9F29-5D20FEB5826D}" srcOrd="0" destOrd="0" presId="urn:microsoft.com/office/officeart/2018/5/layout/IconCircleLabelList"/>
    <dgm:cxn modelId="{111CCA53-CDF2-48E8-854D-34B0A9A2F89C}" type="presOf" srcId="{78E294E1-2CDC-47C3-A620-DCDC6AD13510}" destId="{304E6DF6-929E-4088-96CF-EBE42C585289}" srcOrd="0" destOrd="0" presId="urn:microsoft.com/office/officeart/2018/5/layout/IconCircleLabelList"/>
    <dgm:cxn modelId="{5A177491-7D27-498A-808F-98795421ED85}" type="presOf" srcId="{ECB0F905-0E49-4828-80BB-6FC3452BA9CD}" destId="{63B43043-AD54-4FD9-8BC3-7C36842F8FEA}" srcOrd="0" destOrd="0" presId="urn:microsoft.com/office/officeart/2018/5/layout/IconCircleLabelList"/>
    <dgm:cxn modelId="{8A9F3894-6A59-42CE-9989-1956A4B8EB49}" srcId="{ECB0F905-0E49-4828-80BB-6FC3452BA9CD}" destId="{78E294E1-2CDC-47C3-A620-DCDC6AD13510}" srcOrd="4" destOrd="0" parTransId="{754C7AC5-6F9C-4DBD-B908-EDC449533DA8}" sibTransId="{B461A8C7-828C-4444-BF18-5FD256027B69}"/>
    <dgm:cxn modelId="{AC48689E-FA07-4AE9-9355-5E7273FDDDEA}" type="presOf" srcId="{29671F85-4092-437B-ACD4-ED56ECFBF6F5}" destId="{7FD01D43-2F5E-4C67-AA3F-68A1FC71E7B1}" srcOrd="0" destOrd="0" presId="urn:microsoft.com/office/officeart/2018/5/layout/IconCircleLabelList"/>
    <dgm:cxn modelId="{38F89DA3-7951-45D8-807E-913A86C9BA13}" srcId="{ECB0F905-0E49-4828-80BB-6FC3452BA9CD}" destId="{A7D39149-12D4-41AF-97DC-A4482A4D8E38}" srcOrd="3" destOrd="0" parTransId="{62704D2B-84A7-43A8-8A8D-DC563F2B956A}" sibTransId="{4C9377D8-70D5-4265-AB63-C1E764EEDC76}"/>
    <dgm:cxn modelId="{D5E334C7-CA16-44DD-981E-2C6FA53E8A54}" type="presOf" srcId="{57E9CBE2-1C92-4424-838E-C8B1439E7DA3}" destId="{891270FD-A50C-442B-BD62-FFD0AB4946EC}" srcOrd="0" destOrd="0" presId="urn:microsoft.com/office/officeart/2018/5/layout/IconCircleLabelList"/>
    <dgm:cxn modelId="{9A2647EA-7772-4D9A-96D5-AFAE53D87828}" srcId="{ECB0F905-0E49-4828-80BB-6FC3452BA9CD}" destId="{57E9CBE2-1C92-4424-838E-C8B1439E7DA3}" srcOrd="1" destOrd="0" parTransId="{B7D7D6F0-25AA-4515-B3CB-7711B2E6BE2A}" sibTransId="{193BFADF-24F0-437B-B1C9-6F23FE33E175}"/>
    <dgm:cxn modelId="{0169231A-D9AF-4F21-8AB8-536D3BDBB5B6}" type="presParOf" srcId="{63B43043-AD54-4FD9-8BC3-7C36842F8FEA}" destId="{92A90F64-51DC-48F6-BD4A-8BAEDC8C3D60}" srcOrd="0" destOrd="0" presId="urn:microsoft.com/office/officeart/2018/5/layout/IconCircleLabelList"/>
    <dgm:cxn modelId="{B7926107-5F83-4FAB-8CDC-C5623DB8B184}" type="presParOf" srcId="{92A90F64-51DC-48F6-BD4A-8BAEDC8C3D60}" destId="{99AA0C75-A3FF-4CB9-8604-A5D86011BF71}" srcOrd="0" destOrd="0" presId="urn:microsoft.com/office/officeart/2018/5/layout/IconCircleLabelList"/>
    <dgm:cxn modelId="{DB797867-30CE-478A-89DD-902A05FCC0E4}" type="presParOf" srcId="{92A90F64-51DC-48F6-BD4A-8BAEDC8C3D60}" destId="{A8EA42C8-1CCC-409B-8512-D06BC934F10A}" srcOrd="1" destOrd="0" presId="urn:microsoft.com/office/officeart/2018/5/layout/IconCircleLabelList"/>
    <dgm:cxn modelId="{A6DD5852-B288-4276-BB11-A991EC943217}" type="presParOf" srcId="{92A90F64-51DC-48F6-BD4A-8BAEDC8C3D60}" destId="{ED860E83-FED7-4099-AECA-85FAD6D9C3A8}" srcOrd="2" destOrd="0" presId="urn:microsoft.com/office/officeart/2018/5/layout/IconCircleLabelList"/>
    <dgm:cxn modelId="{6AEAA22C-D122-4AFC-A0F9-4209FFE6BB5E}" type="presParOf" srcId="{92A90F64-51DC-48F6-BD4A-8BAEDC8C3D60}" destId="{BACD4722-2888-485B-90B2-257069BA821C}" srcOrd="3" destOrd="0" presId="urn:microsoft.com/office/officeart/2018/5/layout/IconCircleLabelList"/>
    <dgm:cxn modelId="{8F96795C-2C65-44AD-BE37-23A43BF874A1}" type="presParOf" srcId="{63B43043-AD54-4FD9-8BC3-7C36842F8FEA}" destId="{44351049-16F4-4C5D-B9A9-4573BCE5A7DD}" srcOrd="1" destOrd="0" presId="urn:microsoft.com/office/officeart/2018/5/layout/IconCircleLabelList"/>
    <dgm:cxn modelId="{A4DF877D-CBBA-4238-AB6D-F2080F1C532E}" type="presParOf" srcId="{63B43043-AD54-4FD9-8BC3-7C36842F8FEA}" destId="{5CF9B2F6-FC86-4153-8AF1-43812BCE7705}" srcOrd="2" destOrd="0" presId="urn:microsoft.com/office/officeart/2018/5/layout/IconCircleLabelList"/>
    <dgm:cxn modelId="{A4BACB43-A2F1-498B-AA55-F5348FCE8856}" type="presParOf" srcId="{5CF9B2F6-FC86-4153-8AF1-43812BCE7705}" destId="{07D77053-6483-4B4D-9E3F-729C77B4CE56}" srcOrd="0" destOrd="0" presId="urn:microsoft.com/office/officeart/2018/5/layout/IconCircleLabelList"/>
    <dgm:cxn modelId="{7504BC5C-B2E7-46F6-9359-31C5665CEBB3}" type="presParOf" srcId="{5CF9B2F6-FC86-4153-8AF1-43812BCE7705}" destId="{E6657C0A-2552-4AF0-973E-D0002E41082D}" srcOrd="1" destOrd="0" presId="urn:microsoft.com/office/officeart/2018/5/layout/IconCircleLabelList"/>
    <dgm:cxn modelId="{549E254A-F011-41BD-8357-BC2D39DB028D}" type="presParOf" srcId="{5CF9B2F6-FC86-4153-8AF1-43812BCE7705}" destId="{F6FDD0E1-D7A7-4792-8053-7A0845A451B1}" srcOrd="2" destOrd="0" presId="urn:microsoft.com/office/officeart/2018/5/layout/IconCircleLabelList"/>
    <dgm:cxn modelId="{18D5D770-4DE7-4863-B900-BD1574642E6D}" type="presParOf" srcId="{5CF9B2F6-FC86-4153-8AF1-43812BCE7705}" destId="{891270FD-A50C-442B-BD62-FFD0AB4946EC}" srcOrd="3" destOrd="0" presId="urn:microsoft.com/office/officeart/2018/5/layout/IconCircleLabelList"/>
    <dgm:cxn modelId="{AFACE887-6AD2-435D-AE9F-AF4BE966C662}" type="presParOf" srcId="{63B43043-AD54-4FD9-8BC3-7C36842F8FEA}" destId="{BC015C26-B311-42BA-B029-97E64C2CB3B9}" srcOrd="3" destOrd="0" presId="urn:microsoft.com/office/officeart/2018/5/layout/IconCircleLabelList"/>
    <dgm:cxn modelId="{18FB76B9-BAF6-47BE-836C-8A19F85573CF}" type="presParOf" srcId="{63B43043-AD54-4FD9-8BC3-7C36842F8FEA}" destId="{81A1E8EA-D55D-4298-96A7-20728A26D7D0}" srcOrd="4" destOrd="0" presId="urn:microsoft.com/office/officeart/2018/5/layout/IconCircleLabelList"/>
    <dgm:cxn modelId="{0A92E7B9-79CC-4BBE-A760-A93BF3441FF1}" type="presParOf" srcId="{81A1E8EA-D55D-4298-96A7-20728A26D7D0}" destId="{026009DD-91FD-40D3-862A-7A8F166F1279}" srcOrd="0" destOrd="0" presId="urn:microsoft.com/office/officeart/2018/5/layout/IconCircleLabelList"/>
    <dgm:cxn modelId="{C5EDE933-36E4-4A55-9DFF-76067BA4A01C}" type="presParOf" srcId="{81A1E8EA-D55D-4298-96A7-20728A26D7D0}" destId="{13128D98-193B-4C42-B318-08D9610E7425}" srcOrd="1" destOrd="0" presId="urn:microsoft.com/office/officeart/2018/5/layout/IconCircleLabelList"/>
    <dgm:cxn modelId="{BA0286AB-2BFA-4079-90A9-C902A6F027E7}" type="presParOf" srcId="{81A1E8EA-D55D-4298-96A7-20728A26D7D0}" destId="{5E0622B9-F8D9-41A2-8301-5D74098B0026}" srcOrd="2" destOrd="0" presId="urn:microsoft.com/office/officeart/2018/5/layout/IconCircleLabelList"/>
    <dgm:cxn modelId="{420BC4D6-ACB5-4157-8403-2DA419EF8174}" type="presParOf" srcId="{81A1E8EA-D55D-4298-96A7-20728A26D7D0}" destId="{7FD01D43-2F5E-4C67-AA3F-68A1FC71E7B1}" srcOrd="3" destOrd="0" presId="urn:microsoft.com/office/officeart/2018/5/layout/IconCircleLabelList"/>
    <dgm:cxn modelId="{475BC10D-14A6-40F6-9633-EB7BE6A03D54}" type="presParOf" srcId="{63B43043-AD54-4FD9-8BC3-7C36842F8FEA}" destId="{1E75D6DC-1FDC-4519-9E00-1450265D972E}" srcOrd="5" destOrd="0" presId="urn:microsoft.com/office/officeart/2018/5/layout/IconCircleLabelList"/>
    <dgm:cxn modelId="{353476D9-D7FF-442B-A41B-61FA9812869B}" type="presParOf" srcId="{63B43043-AD54-4FD9-8BC3-7C36842F8FEA}" destId="{1BF62E98-0765-47B7-BAF3-E5F0B88D8F7C}" srcOrd="6" destOrd="0" presId="urn:microsoft.com/office/officeart/2018/5/layout/IconCircleLabelList"/>
    <dgm:cxn modelId="{5E063030-D980-4FC1-A276-DDD0864F140E}" type="presParOf" srcId="{1BF62E98-0765-47B7-BAF3-E5F0B88D8F7C}" destId="{21DCFCE4-CDA3-4FC1-95BD-3915933EEE48}" srcOrd="0" destOrd="0" presId="urn:microsoft.com/office/officeart/2018/5/layout/IconCircleLabelList"/>
    <dgm:cxn modelId="{38BF6596-CA5A-4260-A7F8-21845D207E36}" type="presParOf" srcId="{1BF62E98-0765-47B7-BAF3-E5F0B88D8F7C}" destId="{2F70AEE3-6F63-4BDC-A7DE-1B339A1D1F13}" srcOrd="1" destOrd="0" presId="urn:microsoft.com/office/officeart/2018/5/layout/IconCircleLabelList"/>
    <dgm:cxn modelId="{73B5D4EC-B95E-4652-AF2D-838A7CB7130F}" type="presParOf" srcId="{1BF62E98-0765-47B7-BAF3-E5F0B88D8F7C}" destId="{0DFA944C-212B-4121-B85D-BC18B29A02E3}" srcOrd="2" destOrd="0" presId="urn:microsoft.com/office/officeart/2018/5/layout/IconCircleLabelList"/>
    <dgm:cxn modelId="{8C738F90-C9F3-457A-9A06-467A837C0A1D}" type="presParOf" srcId="{1BF62E98-0765-47B7-BAF3-E5F0B88D8F7C}" destId="{C8A18797-FCC1-42AA-9F29-5D20FEB5826D}" srcOrd="3" destOrd="0" presId="urn:microsoft.com/office/officeart/2018/5/layout/IconCircleLabelList"/>
    <dgm:cxn modelId="{277C99E4-9ABF-4FBA-8334-95ADF9C275C5}" type="presParOf" srcId="{63B43043-AD54-4FD9-8BC3-7C36842F8FEA}" destId="{25A0233D-EB8B-4B64-B930-6045F33D8957}" srcOrd="7" destOrd="0" presId="urn:microsoft.com/office/officeart/2018/5/layout/IconCircleLabelList"/>
    <dgm:cxn modelId="{CBD7B653-73C2-421C-B7E1-45FA0F0CBF0C}" type="presParOf" srcId="{63B43043-AD54-4FD9-8BC3-7C36842F8FEA}" destId="{03AA7C49-07B8-417C-B329-6858F7D4BDD6}" srcOrd="8" destOrd="0" presId="urn:microsoft.com/office/officeart/2018/5/layout/IconCircleLabelList"/>
    <dgm:cxn modelId="{0BD8A18B-64F8-46CC-A2AA-2F75978BFDF8}" type="presParOf" srcId="{03AA7C49-07B8-417C-B329-6858F7D4BDD6}" destId="{9D89662C-B9D3-4767-B3CE-E2DC74597F9F}" srcOrd="0" destOrd="0" presId="urn:microsoft.com/office/officeart/2018/5/layout/IconCircleLabelList"/>
    <dgm:cxn modelId="{E96C55CB-DAFE-47A5-8357-030918F9E33B}" type="presParOf" srcId="{03AA7C49-07B8-417C-B329-6858F7D4BDD6}" destId="{60F57A21-5AC5-4180-84B8-1839A6C0DB79}" srcOrd="1" destOrd="0" presId="urn:microsoft.com/office/officeart/2018/5/layout/IconCircleLabelList"/>
    <dgm:cxn modelId="{5D47B2AA-61FA-4FC3-B6CF-53787B308626}" type="presParOf" srcId="{03AA7C49-07B8-417C-B329-6858F7D4BDD6}" destId="{7CE802F2-877B-476B-8F95-37A59FD3FC87}" srcOrd="2" destOrd="0" presId="urn:microsoft.com/office/officeart/2018/5/layout/IconCircleLabelList"/>
    <dgm:cxn modelId="{5C42542B-19F1-4F81-8B45-32119B57440B}" type="presParOf" srcId="{03AA7C49-07B8-417C-B329-6858F7D4BDD6}" destId="{304E6DF6-929E-4088-96CF-EBE42C58528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DE450E-E462-4882-A872-C353D7B685E6}" type="doc">
      <dgm:prSet loTypeId="urn:microsoft.com/office/officeart/2005/8/layout/cycle8" loCatId="cycle" qsTypeId="urn:microsoft.com/office/officeart/2005/8/quickstyle/simple1" qsCatId="simple" csTypeId="urn:microsoft.com/office/officeart/2005/8/colors/accent5_2" csCatId="accent5" phldr="1"/>
      <dgm:spPr/>
    </dgm:pt>
    <dgm:pt modelId="{0C0EF05C-B1F6-4840-A4AA-C1AE40B7FBC7}">
      <dgm:prSet phldrT="[Text]"/>
      <dgm:spPr/>
      <dgm:t>
        <a:bodyPr/>
        <a:lstStyle/>
        <a:p>
          <a:r>
            <a:rPr lang="en-US" dirty="0"/>
            <a:t>Intended results</a:t>
          </a:r>
        </a:p>
      </dgm:t>
    </dgm:pt>
    <dgm:pt modelId="{493B7865-AB46-425D-993D-49C23AA27A37}" type="parTrans" cxnId="{D88F8DFF-194A-4396-B343-D58751D4FA9F}">
      <dgm:prSet/>
      <dgm:spPr/>
      <dgm:t>
        <a:bodyPr/>
        <a:lstStyle/>
        <a:p>
          <a:endParaRPr lang="en-US"/>
        </a:p>
      </dgm:t>
    </dgm:pt>
    <dgm:pt modelId="{895D7139-DDDA-491A-944A-339612C675F1}" type="sibTrans" cxnId="{D88F8DFF-194A-4396-B343-D58751D4FA9F}">
      <dgm:prSet/>
      <dgm:spPr/>
      <dgm:t>
        <a:bodyPr/>
        <a:lstStyle/>
        <a:p>
          <a:endParaRPr lang="en-US"/>
        </a:p>
      </dgm:t>
    </dgm:pt>
    <dgm:pt modelId="{63161B35-A71A-4C2A-8C7D-3C9D62D499E6}">
      <dgm:prSet phldrT="[Text]"/>
      <dgm:spPr/>
      <dgm:t>
        <a:bodyPr/>
        <a:lstStyle/>
        <a:p>
          <a:r>
            <a:rPr lang="en-US" dirty="0"/>
            <a:t>Feedback &amp; reflections</a:t>
          </a:r>
        </a:p>
      </dgm:t>
    </dgm:pt>
    <dgm:pt modelId="{599B4F1A-80AF-461D-A4A9-1BD62CAB35B5}" type="parTrans" cxnId="{D444C67A-D28A-4E43-9A15-804E49C57294}">
      <dgm:prSet/>
      <dgm:spPr/>
      <dgm:t>
        <a:bodyPr/>
        <a:lstStyle/>
        <a:p>
          <a:endParaRPr lang="en-US"/>
        </a:p>
      </dgm:t>
    </dgm:pt>
    <dgm:pt modelId="{3A4A6695-A5CB-4AD1-ABE3-0D07E466A0E6}" type="sibTrans" cxnId="{D444C67A-D28A-4E43-9A15-804E49C57294}">
      <dgm:prSet/>
      <dgm:spPr/>
      <dgm:t>
        <a:bodyPr/>
        <a:lstStyle/>
        <a:p>
          <a:endParaRPr lang="en-US"/>
        </a:p>
      </dgm:t>
    </dgm:pt>
    <dgm:pt modelId="{A2E74082-B4CD-450B-ACCB-A2635970D64D}">
      <dgm:prSet phldrT="[Text]"/>
      <dgm:spPr/>
      <dgm:t>
        <a:bodyPr/>
        <a:lstStyle/>
        <a:p>
          <a:r>
            <a:rPr lang="en-US" dirty="0"/>
            <a:t>Planned work</a:t>
          </a:r>
        </a:p>
      </dgm:t>
    </dgm:pt>
    <dgm:pt modelId="{67564E94-B5B7-4DD7-B197-0C50CBCD1365}" type="parTrans" cxnId="{8C12D707-4AD2-40B2-AEE0-157560FB0E94}">
      <dgm:prSet/>
      <dgm:spPr/>
      <dgm:t>
        <a:bodyPr/>
        <a:lstStyle/>
        <a:p>
          <a:endParaRPr lang="en-US"/>
        </a:p>
      </dgm:t>
    </dgm:pt>
    <dgm:pt modelId="{528AA232-30B0-43EE-93AE-754E53209838}" type="sibTrans" cxnId="{8C12D707-4AD2-40B2-AEE0-157560FB0E94}">
      <dgm:prSet/>
      <dgm:spPr/>
      <dgm:t>
        <a:bodyPr/>
        <a:lstStyle/>
        <a:p>
          <a:endParaRPr lang="en-US"/>
        </a:p>
      </dgm:t>
    </dgm:pt>
    <dgm:pt modelId="{91A6E07E-025A-497A-AE8B-BC2D82A71302}" type="pres">
      <dgm:prSet presAssocID="{DEDE450E-E462-4882-A872-C353D7B685E6}" presName="compositeShape" presStyleCnt="0">
        <dgm:presLayoutVars>
          <dgm:chMax val="7"/>
          <dgm:dir/>
          <dgm:resizeHandles val="exact"/>
        </dgm:presLayoutVars>
      </dgm:prSet>
      <dgm:spPr/>
    </dgm:pt>
    <dgm:pt modelId="{45FEAD42-F2AD-4393-B006-571B53625EE3}" type="pres">
      <dgm:prSet presAssocID="{DEDE450E-E462-4882-A872-C353D7B685E6}" presName="wedge1" presStyleLbl="node1" presStyleIdx="0" presStyleCnt="3"/>
      <dgm:spPr/>
    </dgm:pt>
    <dgm:pt modelId="{BF25F428-BFA0-4213-9AF3-D439C3307041}" type="pres">
      <dgm:prSet presAssocID="{DEDE450E-E462-4882-A872-C353D7B685E6}" presName="dummy1a" presStyleCnt="0"/>
      <dgm:spPr/>
    </dgm:pt>
    <dgm:pt modelId="{0732C349-A1F1-4A28-B5BA-9A2EA185D9A3}" type="pres">
      <dgm:prSet presAssocID="{DEDE450E-E462-4882-A872-C353D7B685E6}" presName="dummy1b" presStyleCnt="0"/>
      <dgm:spPr/>
    </dgm:pt>
    <dgm:pt modelId="{DA9E9097-A5A2-42AF-8A0A-8728DA58E863}" type="pres">
      <dgm:prSet presAssocID="{DEDE450E-E462-4882-A872-C353D7B685E6}" presName="wedge1Tx" presStyleLbl="node1" presStyleIdx="0" presStyleCnt="3">
        <dgm:presLayoutVars>
          <dgm:chMax val="0"/>
          <dgm:chPref val="0"/>
          <dgm:bulletEnabled val="1"/>
        </dgm:presLayoutVars>
      </dgm:prSet>
      <dgm:spPr/>
    </dgm:pt>
    <dgm:pt modelId="{DE622712-8B94-4190-BAC9-415BF0088ADC}" type="pres">
      <dgm:prSet presAssocID="{DEDE450E-E462-4882-A872-C353D7B685E6}" presName="wedge2" presStyleLbl="node1" presStyleIdx="1" presStyleCnt="3"/>
      <dgm:spPr/>
    </dgm:pt>
    <dgm:pt modelId="{04E04269-8488-4412-B6BF-E0F7A2F2B9A9}" type="pres">
      <dgm:prSet presAssocID="{DEDE450E-E462-4882-A872-C353D7B685E6}" presName="dummy2a" presStyleCnt="0"/>
      <dgm:spPr/>
    </dgm:pt>
    <dgm:pt modelId="{01FA5980-817D-43E3-BE58-09AED5027F3B}" type="pres">
      <dgm:prSet presAssocID="{DEDE450E-E462-4882-A872-C353D7B685E6}" presName="dummy2b" presStyleCnt="0"/>
      <dgm:spPr/>
    </dgm:pt>
    <dgm:pt modelId="{EFC19E33-4AEE-47C1-952F-DFFAEC083961}" type="pres">
      <dgm:prSet presAssocID="{DEDE450E-E462-4882-A872-C353D7B685E6}" presName="wedge2Tx" presStyleLbl="node1" presStyleIdx="1" presStyleCnt="3">
        <dgm:presLayoutVars>
          <dgm:chMax val="0"/>
          <dgm:chPref val="0"/>
          <dgm:bulletEnabled val="1"/>
        </dgm:presLayoutVars>
      </dgm:prSet>
      <dgm:spPr/>
    </dgm:pt>
    <dgm:pt modelId="{95D7D563-5BA4-498E-835C-4F75DD75D3D8}" type="pres">
      <dgm:prSet presAssocID="{DEDE450E-E462-4882-A872-C353D7B685E6}" presName="wedge3" presStyleLbl="node1" presStyleIdx="2" presStyleCnt="3"/>
      <dgm:spPr/>
    </dgm:pt>
    <dgm:pt modelId="{38A4592B-3386-4EB4-8518-E6AEF76E56E6}" type="pres">
      <dgm:prSet presAssocID="{DEDE450E-E462-4882-A872-C353D7B685E6}" presName="dummy3a" presStyleCnt="0"/>
      <dgm:spPr/>
    </dgm:pt>
    <dgm:pt modelId="{C84F6E2A-80DE-438B-AE16-F514905FF973}" type="pres">
      <dgm:prSet presAssocID="{DEDE450E-E462-4882-A872-C353D7B685E6}" presName="dummy3b" presStyleCnt="0"/>
      <dgm:spPr/>
    </dgm:pt>
    <dgm:pt modelId="{4A7958DE-0B2A-4C2F-B744-19CB65B4D7CD}" type="pres">
      <dgm:prSet presAssocID="{DEDE450E-E462-4882-A872-C353D7B685E6}" presName="wedge3Tx" presStyleLbl="node1" presStyleIdx="2" presStyleCnt="3">
        <dgm:presLayoutVars>
          <dgm:chMax val="0"/>
          <dgm:chPref val="0"/>
          <dgm:bulletEnabled val="1"/>
        </dgm:presLayoutVars>
      </dgm:prSet>
      <dgm:spPr/>
    </dgm:pt>
    <dgm:pt modelId="{6399DF04-5A6B-432E-904F-DAC6CD432684}" type="pres">
      <dgm:prSet presAssocID="{895D7139-DDDA-491A-944A-339612C675F1}" presName="arrowWedge1" presStyleLbl="fgSibTrans2D1" presStyleIdx="0" presStyleCnt="3"/>
      <dgm:spPr/>
    </dgm:pt>
    <dgm:pt modelId="{252E4707-6714-4C8D-80E7-5F0C0393B9DB}" type="pres">
      <dgm:prSet presAssocID="{3A4A6695-A5CB-4AD1-ABE3-0D07E466A0E6}" presName="arrowWedge2" presStyleLbl="fgSibTrans2D1" presStyleIdx="1" presStyleCnt="3"/>
      <dgm:spPr/>
    </dgm:pt>
    <dgm:pt modelId="{EAD217CD-622B-4DEE-943F-A9BC5A949796}" type="pres">
      <dgm:prSet presAssocID="{528AA232-30B0-43EE-93AE-754E53209838}" presName="arrowWedge3" presStyleLbl="fgSibTrans2D1" presStyleIdx="2" presStyleCnt="3"/>
      <dgm:spPr/>
    </dgm:pt>
  </dgm:ptLst>
  <dgm:cxnLst>
    <dgm:cxn modelId="{8C12D707-4AD2-40B2-AEE0-157560FB0E94}" srcId="{DEDE450E-E462-4882-A872-C353D7B685E6}" destId="{A2E74082-B4CD-450B-ACCB-A2635970D64D}" srcOrd="2" destOrd="0" parTransId="{67564E94-B5B7-4DD7-B197-0C50CBCD1365}" sibTransId="{528AA232-30B0-43EE-93AE-754E53209838}"/>
    <dgm:cxn modelId="{98742E17-D91E-4DCB-9978-511F1F944206}" type="presOf" srcId="{0C0EF05C-B1F6-4840-A4AA-C1AE40B7FBC7}" destId="{DA9E9097-A5A2-42AF-8A0A-8728DA58E863}" srcOrd="1" destOrd="0" presId="urn:microsoft.com/office/officeart/2005/8/layout/cycle8"/>
    <dgm:cxn modelId="{57C6163F-5E3E-499D-9579-46C7314F15CB}" type="presOf" srcId="{DEDE450E-E462-4882-A872-C353D7B685E6}" destId="{91A6E07E-025A-497A-AE8B-BC2D82A71302}" srcOrd="0" destOrd="0" presId="urn:microsoft.com/office/officeart/2005/8/layout/cycle8"/>
    <dgm:cxn modelId="{39A23E44-6D75-4A91-859D-E9B947FD147C}" type="presOf" srcId="{63161B35-A71A-4C2A-8C7D-3C9D62D499E6}" destId="{DE622712-8B94-4190-BAC9-415BF0088ADC}" srcOrd="0" destOrd="0" presId="urn:microsoft.com/office/officeart/2005/8/layout/cycle8"/>
    <dgm:cxn modelId="{2A04F34E-2A02-45DE-8629-736522B070E7}" type="presOf" srcId="{A2E74082-B4CD-450B-ACCB-A2635970D64D}" destId="{95D7D563-5BA4-498E-835C-4F75DD75D3D8}" srcOrd="0" destOrd="0" presId="urn:microsoft.com/office/officeart/2005/8/layout/cycle8"/>
    <dgm:cxn modelId="{D444C67A-D28A-4E43-9A15-804E49C57294}" srcId="{DEDE450E-E462-4882-A872-C353D7B685E6}" destId="{63161B35-A71A-4C2A-8C7D-3C9D62D499E6}" srcOrd="1" destOrd="0" parTransId="{599B4F1A-80AF-461D-A4A9-1BD62CAB35B5}" sibTransId="{3A4A6695-A5CB-4AD1-ABE3-0D07E466A0E6}"/>
    <dgm:cxn modelId="{63104192-69CA-44D0-8F7B-C1ABBD8BE499}" type="presOf" srcId="{63161B35-A71A-4C2A-8C7D-3C9D62D499E6}" destId="{EFC19E33-4AEE-47C1-952F-DFFAEC083961}" srcOrd="1" destOrd="0" presId="urn:microsoft.com/office/officeart/2005/8/layout/cycle8"/>
    <dgm:cxn modelId="{E169FEAB-E7F3-488A-8D19-5E4129653DB6}" type="presOf" srcId="{0C0EF05C-B1F6-4840-A4AA-C1AE40B7FBC7}" destId="{45FEAD42-F2AD-4393-B006-571B53625EE3}" srcOrd="0" destOrd="0" presId="urn:microsoft.com/office/officeart/2005/8/layout/cycle8"/>
    <dgm:cxn modelId="{30E156BC-0A5A-460D-864D-AD521E6F0F53}" type="presOf" srcId="{A2E74082-B4CD-450B-ACCB-A2635970D64D}" destId="{4A7958DE-0B2A-4C2F-B744-19CB65B4D7CD}" srcOrd="1" destOrd="0" presId="urn:microsoft.com/office/officeart/2005/8/layout/cycle8"/>
    <dgm:cxn modelId="{D88F8DFF-194A-4396-B343-D58751D4FA9F}" srcId="{DEDE450E-E462-4882-A872-C353D7B685E6}" destId="{0C0EF05C-B1F6-4840-A4AA-C1AE40B7FBC7}" srcOrd="0" destOrd="0" parTransId="{493B7865-AB46-425D-993D-49C23AA27A37}" sibTransId="{895D7139-DDDA-491A-944A-339612C675F1}"/>
    <dgm:cxn modelId="{1DFB2D8D-B191-43CC-BCB2-ACB662D5E0E9}" type="presParOf" srcId="{91A6E07E-025A-497A-AE8B-BC2D82A71302}" destId="{45FEAD42-F2AD-4393-B006-571B53625EE3}" srcOrd="0" destOrd="0" presId="urn:microsoft.com/office/officeart/2005/8/layout/cycle8"/>
    <dgm:cxn modelId="{D6B4F6F9-DF29-48BA-9B8D-8F6950522941}" type="presParOf" srcId="{91A6E07E-025A-497A-AE8B-BC2D82A71302}" destId="{BF25F428-BFA0-4213-9AF3-D439C3307041}" srcOrd="1" destOrd="0" presId="urn:microsoft.com/office/officeart/2005/8/layout/cycle8"/>
    <dgm:cxn modelId="{159D0212-770E-41AC-AC0D-652084D50E57}" type="presParOf" srcId="{91A6E07E-025A-497A-AE8B-BC2D82A71302}" destId="{0732C349-A1F1-4A28-B5BA-9A2EA185D9A3}" srcOrd="2" destOrd="0" presId="urn:microsoft.com/office/officeart/2005/8/layout/cycle8"/>
    <dgm:cxn modelId="{8C22EDE8-B4AE-4729-A508-A7DA9488ACBA}" type="presParOf" srcId="{91A6E07E-025A-497A-AE8B-BC2D82A71302}" destId="{DA9E9097-A5A2-42AF-8A0A-8728DA58E863}" srcOrd="3" destOrd="0" presId="urn:microsoft.com/office/officeart/2005/8/layout/cycle8"/>
    <dgm:cxn modelId="{654AE4A9-C645-4A88-9AB6-E399D37006C5}" type="presParOf" srcId="{91A6E07E-025A-497A-AE8B-BC2D82A71302}" destId="{DE622712-8B94-4190-BAC9-415BF0088ADC}" srcOrd="4" destOrd="0" presId="urn:microsoft.com/office/officeart/2005/8/layout/cycle8"/>
    <dgm:cxn modelId="{DD4FDE77-1BBF-4ACC-8426-02165BE04398}" type="presParOf" srcId="{91A6E07E-025A-497A-AE8B-BC2D82A71302}" destId="{04E04269-8488-4412-B6BF-E0F7A2F2B9A9}" srcOrd="5" destOrd="0" presId="urn:microsoft.com/office/officeart/2005/8/layout/cycle8"/>
    <dgm:cxn modelId="{76A1B8CC-2545-4690-8147-E68740F00494}" type="presParOf" srcId="{91A6E07E-025A-497A-AE8B-BC2D82A71302}" destId="{01FA5980-817D-43E3-BE58-09AED5027F3B}" srcOrd="6" destOrd="0" presId="urn:microsoft.com/office/officeart/2005/8/layout/cycle8"/>
    <dgm:cxn modelId="{4D9A94D3-985D-42EC-8CFC-67356650FA7E}" type="presParOf" srcId="{91A6E07E-025A-497A-AE8B-BC2D82A71302}" destId="{EFC19E33-4AEE-47C1-952F-DFFAEC083961}" srcOrd="7" destOrd="0" presId="urn:microsoft.com/office/officeart/2005/8/layout/cycle8"/>
    <dgm:cxn modelId="{67C869AF-9550-4CAB-8613-0B4BD64CAE03}" type="presParOf" srcId="{91A6E07E-025A-497A-AE8B-BC2D82A71302}" destId="{95D7D563-5BA4-498E-835C-4F75DD75D3D8}" srcOrd="8" destOrd="0" presId="urn:microsoft.com/office/officeart/2005/8/layout/cycle8"/>
    <dgm:cxn modelId="{A684FDCC-5DED-492E-BC00-2FB328A62C89}" type="presParOf" srcId="{91A6E07E-025A-497A-AE8B-BC2D82A71302}" destId="{38A4592B-3386-4EB4-8518-E6AEF76E56E6}" srcOrd="9" destOrd="0" presId="urn:microsoft.com/office/officeart/2005/8/layout/cycle8"/>
    <dgm:cxn modelId="{8DAFE862-FF67-4C28-9AA0-B32C8A112935}" type="presParOf" srcId="{91A6E07E-025A-497A-AE8B-BC2D82A71302}" destId="{C84F6E2A-80DE-438B-AE16-F514905FF973}" srcOrd="10" destOrd="0" presId="urn:microsoft.com/office/officeart/2005/8/layout/cycle8"/>
    <dgm:cxn modelId="{6595C1F8-1568-4233-AED4-D546D5911962}" type="presParOf" srcId="{91A6E07E-025A-497A-AE8B-BC2D82A71302}" destId="{4A7958DE-0B2A-4C2F-B744-19CB65B4D7CD}" srcOrd="11" destOrd="0" presId="urn:microsoft.com/office/officeart/2005/8/layout/cycle8"/>
    <dgm:cxn modelId="{F2EEF8E2-4DBC-43C5-85DB-823906A037F7}" type="presParOf" srcId="{91A6E07E-025A-497A-AE8B-BC2D82A71302}" destId="{6399DF04-5A6B-432E-904F-DAC6CD432684}" srcOrd="12" destOrd="0" presId="urn:microsoft.com/office/officeart/2005/8/layout/cycle8"/>
    <dgm:cxn modelId="{A286163D-FE0F-4231-BA40-D02A9E2DA17C}" type="presParOf" srcId="{91A6E07E-025A-497A-AE8B-BC2D82A71302}" destId="{252E4707-6714-4C8D-80E7-5F0C0393B9DB}" srcOrd="13" destOrd="0" presId="urn:microsoft.com/office/officeart/2005/8/layout/cycle8"/>
    <dgm:cxn modelId="{273F9C84-5F1F-4A82-B6EE-3FAFEDBB637C}" type="presParOf" srcId="{91A6E07E-025A-497A-AE8B-BC2D82A71302}" destId="{EAD217CD-622B-4DEE-943F-A9BC5A949796}"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54E57B-74B0-43C2-9806-CA2BB30A16B8}"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1D78E8F-3C91-462F-9482-8C96CD9211B6}">
      <dgm:prSet/>
      <dgm:spPr/>
      <dgm:t>
        <a:bodyPr/>
        <a:lstStyle/>
        <a:p>
          <a:r>
            <a:rPr lang="en-US" dirty="0"/>
            <a:t>Resources/Inputs</a:t>
          </a:r>
        </a:p>
      </dgm:t>
    </dgm:pt>
    <dgm:pt modelId="{4697BAC2-796B-4FEF-9934-E11569F6AF7D}" type="parTrans" cxnId="{40E57AED-36E7-415E-92E6-2AB9B2539926}">
      <dgm:prSet/>
      <dgm:spPr/>
      <dgm:t>
        <a:bodyPr/>
        <a:lstStyle/>
        <a:p>
          <a:endParaRPr lang="en-US"/>
        </a:p>
      </dgm:t>
    </dgm:pt>
    <dgm:pt modelId="{A16DE796-C2A1-4524-9E66-6383B01DF703}" type="sibTrans" cxnId="{40E57AED-36E7-415E-92E6-2AB9B2539926}">
      <dgm:prSet/>
      <dgm:spPr/>
      <dgm:t>
        <a:bodyPr/>
        <a:lstStyle/>
        <a:p>
          <a:endParaRPr lang="en-US"/>
        </a:p>
      </dgm:t>
    </dgm:pt>
    <dgm:pt modelId="{696CD06F-0CDF-44D9-B857-6DE24E80F313}">
      <dgm:prSet/>
      <dgm:spPr/>
      <dgm:t>
        <a:bodyPr/>
        <a:lstStyle/>
        <a:p>
          <a:r>
            <a:rPr lang="en-US" dirty="0"/>
            <a:t>Activities</a:t>
          </a:r>
        </a:p>
      </dgm:t>
    </dgm:pt>
    <dgm:pt modelId="{6825F970-4331-4376-A6B2-88A166DD6E32}" type="parTrans" cxnId="{58C4CA03-F7B5-4837-BB02-D08F6D760E11}">
      <dgm:prSet/>
      <dgm:spPr/>
      <dgm:t>
        <a:bodyPr/>
        <a:lstStyle/>
        <a:p>
          <a:endParaRPr lang="en-US"/>
        </a:p>
      </dgm:t>
    </dgm:pt>
    <dgm:pt modelId="{8376A439-EB40-4486-853E-D52866A56152}" type="sibTrans" cxnId="{58C4CA03-F7B5-4837-BB02-D08F6D760E11}">
      <dgm:prSet/>
      <dgm:spPr/>
      <dgm:t>
        <a:bodyPr/>
        <a:lstStyle/>
        <a:p>
          <a:endParaRPr lang="en-US"/>
        </a:p>
      </dgm:t>
    </dgm:pt>
    <dgm:pt modelId="{A59B4111-C911-44A1-9E36-C49A504D15A0}">
      <dgm:prSet/>
      <dgm:spPr/>
      <dgm:t>
        <a:bodyPr/>
        <a:lstStyle/>
        <a:p>
          <a:r>
            <a:rPr lang="en-US"/>
            <a:t>Outcomes </a:t>
          </a:r>
        </a:p>
      </dgm:t>
    </dgm:pt>
    <dgm:pt modelId="{9C759F70-8747-4226-A9D8-CEBAB53958B3}" type="parTrans" cxnId="{93E88643-F7DC-4BEE-B6FE-CD383B836A37}">
      <dgm:prSet/>
      <dgm:spPr/>
      <dgm:t>
        <a:bodyPr/>
        <a:lstStyle/>
        <a:p>
          <a:endParaRPr lang="en-US"/>
        </a:p>
      </dgm:t>
    </dgm:pt>
    <dgm:pt modelId="{60F8396E-2E61-421E-A94F-1E3DCC981380}" type="sibTrans" cxnId="{93E88643-F7DC-4BEE-B6FE-CD383B836A37}">
      <dgm:prSet/>
      <dgm:spPr/>
      <dgm:t>
        <a:bodyPr/>
        <a:lstStyle/>
        <a:p>
          <a:endParaRPr lang="en-US"/>
        </a:p>
      </dgm:t>
    </dgm:pt>
    <dgm:pt modelId="{A42ED6D5-D9C5-4869-81AA-206E6EBA721B}">
      <dgm:prSet/>
      <dgm:spPr/>
      <dgm:t>
        <a:bodyPr/>
        <a:lstStyle/>
        <a:p>
          <a:r>
            <a:rPr lang="en-US"/>
            <a:t>Impact</a:t>
          </a:r>
        </a:p>
      </dgm:t>
    </dgm:pt>
    <dgm:pt modelId="{D6AB05F2-2DED-4757-87D3-3D4FDCD2A0F7}" type="parTrans" cxnId="{0F719956-6FD3-4867-845B-354F4D8C5B33}">
      <dgm:prSet/>
      <dgm:spPr/>
      <dgm:t>
        <a:bodyPr/>
        <a:lstStyle/>
        <a:p>
          <a:endParaRPr lang="en-US"/>
        </a:p>
      </dgm:t>
    </dgm:pt>
    <dgm:pt modelId="{F80FA93F-F761-468F-A9F6-7D3E1502FA43}" type="sibTrans" cxnId="{0F719956-6FD3-4867-845B-354F4D8C5B33}">
      <dgm:prSet/>
      <dgm:spPr/>
      <dgm:t>
        <a:bodyPr/>
        <a:lstStyle/>
        <a:p>
          <a:endParaRPr lang="en-US"/>
        </a:p>
      </dgm:t>
    </dgm:pt>
    <dgm:pt modelId="{4A09C9CD-4529-43D9-8D5B-8F80A5188B5B}">
      <dgm:prSet/>
      <dgm:spPr/>
      <dgm:t>
        <a:bodyPr/>
        <a:lstStyle/>
        <a:p>
          <a:r>
            <a:rPr lang="en-US" dirty="0"/>
            <a:t>Outputs</a:t>
          </a:r>
        </a:p>
      </dgm:t>
    </dgm:pt>
    <dgm:pt modelId="{4D7B4653-F3AA-455B-8D29-A7E30B7AB596}" type="parTrans" cxnId="{9FDB9C8A-D290-48FF-AA41-43AE29778350}">
      <dgm:prSet/>
      <dgm:spPr/>
      <dgm:t>
        <a:bodyPr/>
        <a:lstStyle/>
        <a:p>
          <a:endParaRPr lang="en-US"/>
        </a:p>
      </dgm:t>
    </dgm:pt>
    <dgm:pt modelId="{61D1697B-DB30-4A9A-BA1A-29AAD39CBBCF}" type="sibTrans" cxnId="{9FDB9C8A-D290-48FF-AA41-43AE29778350}">
      <dgm:prSet/>
      <dgm:spPr/>
      <dgm:t>
        <a:bodyPr/>
        <a:lstStyle/>
        <a:p>
          <a:endParaRPr lang="en-US"/>
        </a:p>
      </dgm:t>
    </dgm:pt>
    <dgm:pt modelId="{0125D950-3940-41D6-963B-BF3C1503C6A7}" type="pres">
      <dgm:prSet presAssocID="{E754E57B-74B0-43C2-9806-CA2BB30A16B8}" presName="vert0" presStyleCnt="0">
        <dgm:presLayoutVars>
          <dgm:dir/>
          <dgm:animOne val="branch"/>
          <dgm:animLvl val="lvl"/>
        </dgm:presLayoutVars>
      </dgm:prSet>
      <dgm:spPr/>
    </dgm:pt>
    <dgm:pt modelId="{28166883-D633-4C11-9E36-B4B775FEC601}" type="pres">
      <dgm:prSet presAssocID="{51D78E8F-3C91-462F-9482-8C96CD9211B6}" presName="thickLine" presStyleLbl="alignNode1" presStyleIdx="0" presStyleCnt="5"/>
      <dgm:spPr/>
    </dgm:pt>
    <dgm:pt modelId="{A7356150-8700-4587-BDFE-D6F95010B0C1}" type="pres">
      <dgm:prSet presAssocID="{51D78E8F-3C91-462F-9482-8C96CD9211B6}" presName="horz1" presStyleCnt="0"/>
      <dgm:spPr/>
    </dgm:pt>
    <dgm:pt modelId="{51F24170-3D1E-4E25-9F88-0591A35097BA}" type="pres">
      <dgm:prSet presAssocID="{51D78E8F-3C91-462F-9482-8C96CD9211B6}" presName="tx1" presStyleLbl="revTx" presStyleIdx="0" presStyleCnt="5"/>
      <dgm:spPr/>
    </dgm:pt>
    <dgm:pt modelId="{2C874F7E-9534-4290-94A3-95204F394AAD}" type="pres">
      <dgm:prSet presAssocID="{51D78E8F-3C91-462F-9482-8C96CD9211B6}" presName="vert1" presStyleCnt="0"/>
      <dgm:spPr/>
    </dgm:pt>
    <dgm:pt modelId="{DF1EC88C-B00D-4DCA-94D6-D2FF09AB3A61}" type="pres">
      <dgm:prSet presAssocID="{696CD06F-0CDF-44D9-B857-6DE24E80F313}" presName="thickLine" presStyleLbl="alignNode1" presStyleIdx="1" presStyleCnt="5"/>
      <dgm:spPr/>
    </dgm:pt>
    <dgm:pt modelId="{2CEE36C9-E0C4-4118-B8BD-6264B51AF5DB}" type="pres">
      <dgm:prSet presAssocID="{696CD06F-0CDF-44D9-B857-6DE24E80F313}" presName="horz1" presStyleCnt="0"/>
      <dgm:spPr/>
    </dgm:pt>
    <dgm:pt modelId="{A0AC29A4-93AB-4788-BAC9-28261424F6FB}" type="pres">
      <dgm:prSet presAssocID="{696CD06F-0CDF-44D9-B857-6DE24E80F313}" presName="tx1" presStyleLbl="revTx" presStyleIdx="1" presStyleCnt="5"/>
      <dgm:spPr/>
    </dgm:pt>
    <dgm:pt modelId="{8C7696CA-1EAF-4FC9-9986-429D7731873D}" type="pres">
      <dgm:prSet presAssocID="{696CD06F-0CDF-44D9-B857-6DE24E80F313}" presName="vert1" presStyleCnt="0"/>
      <dgm:spPr/>
    </dgm:pt>
    <dgm:pt modelId="{99356373-C614-450D-846C-0F01F4FD26A2}" type="pres">
      <dgm:prSet presAssocID="{4A09C9CD-4529-43D9-8D5B-8F80A5188B5B}" presName="thickLine" presStyleLbl="alignNode1" presStyleIdx="2" presStyleCnt="5"/>
      <dgm:spPr/>
    </dgm:pt>
    <dgm:pt modelId="{235B2918-7C12-4731-A014-C80F5B2AFFF1}" type="pres">
      <dgm:prSet presAssocID="{4A09C9CD-4529-43D9-8D5B-8F80A5188B5B}" presName="horz1" presStyleCnt="0"/>
      <dgm:spPr/>
    </dgm:pt>
    <dgm:pt modelId="{78C140F6-73F1-448A-8623-28E4CCA3B6E6}" type="pres">
      <dgm:prSet presAssocID="{4A09C9CD-4529-43D9-8D5B-8F80A5188B5B}" presName="tx1" presStyleLbl="revTx" presStyleIdx="2" presStyleCnt="5"/>
      <dgm:spPr/>
    </dgm:pt>
    <dgm:pt modelId="{C6366D01-55AD-4834-A1DF-10C4A674BAAF}" type="pres">
      <dgm:prSet presAssocID="{4A09C9CD-4529-43D9-8D5B-8F80A5188B5B}" presName="vert1" presStyleCnt="0"/>
      <dgm:spPr/>
    </dgm:pt>
    <dgm:pt modelId="{EED36157-349D-482F-AA69-F2C6214E51D4}" type="pres">
      <dgm:prSet presAssocID="{A59B4111-C911-44A1-9E36-C49A504D15A0}" presName="thickLine" presStyleLbl="alignNode1" presStyleIdx="3" presStyleCnt="5"/>
      <dgm:spPr/>
    </dgm:pt>
    <dgm:pt modelId="{4A7AE155-70E5-407C-AAB5-4223051B04F0}" type="pres">
      <dgm:prSet presAssocID="{A59B4111-C911-44A1-9E36-C49A504D15A0}" presName="horz1" presStyleCnt="0"/>
      <dgm:spPr/>
    </dgm:pt>
    <dgm:pt modelId="{C4B6218A-FB02-40D6-B61C-43EEB13C22DA}" type="pres">
      <dgm:prSet presAssocID="{A59B4111-C911-44A1-9E36-C49A504D15A0}" presName="tx1" presStyleLbl="revTx" presStyleIdx="3" presStyleCnt="5"/>
      <dgm:spPr/>
    </dgm:pt>
    <dgm:pt modelId="{12F1FAE4-EB12-4E01-A5CC-9D44163C8398}" type="pres">
      <dgm:prSet presAssocID="{A59B4111-C911-44A1-9E36-C49A504D15A0}" presName="vert1" presStyleCnt="0"/>
      <dgm:spPr/>
    </dgm:pt>
    <dgm:pt modelId="{ABCA69E9-86DC-4E90-BC84-5617675BC2F8}" type="pres">
      <dgm:prSet presAssocID="{A42ED6D5-D9C5-4869-81AA-206E6EBA721B}" presName="thickLine" presStyleLbl="alignNode1" presStyleIdx="4" presStyleCnt="5"/>
      <dgm:spPr/>
    </dgm:pt>
    <dgm:pt modelId="{E0CDF436-5579-4283-A347-4619BB44AF2C}" type="pres">
      <dgm:prSet presAssocID="{A42ED6D5-D9C5-4869-81AA-206E6EBA721B}" presName="horz1" presStyleCnt="0"/>
      <dgm:spPr/>
    </dgm:pt>
    <dgm:pt modelId="{CFFB2F5E-78D2-4CD0-9176-CDA427F4F2F9}" type="pres">
      <dgm:prSet presAssocID="{A42ED6D5-D9C5-4869-81AA-206E6EBA721B}" presName="tx1" presStyleLbl="revTx" presStyleIdx="4" presStyleCnt="5"/>
      <dgm:spPr/>
    </dgm:pt>
    <dgm:pt modelId="{B26C1459-DD47-47FE-BAC3-879A979E0E8D}" type="pres">
      <dgm:prSet presAssocID="{A42ED6D5-D9C5-4869-81AA-206E6EBA721B}" presName="vert1" presStyleCnt="0"/>
      <dgm:spPr/>
    </dgm:pt>
  </dgm:ptLst>
  <dgm:cxnLst>
    <dgm:cxn modelId="{58C4CA03-F7B5-4837-BB02-D08F6D760E11}" srcId="{E754E57B-74B0-43C2-9806-CA2BB30A16B8}" destId="{696CD06F-0CDF-44D9-B857-6DE24E80F313}" srcOrd="1" destOrd="0" parTransId="{6825F970-4331-4376-A6B2-88A166DD6E32}" sibTransId="{8376A439-EB40-4486-853E-D52866A56152}"/>
    <dgm:cxn modelId="{4036AF21-312A-4E25-AFC5-D2810ED9F6DD}" type="presOf" srcId="{51D78E8F-3C91-462F-9482-8C96CD9211B6}" destId="{51F24170-3D1E-4E25-9F88-0591A35097BA}" srcOrd="0" destOrd="0" presId="urn:microsoft.com/office/officeart/2008/layout/LinedList"/>
    <dgm:cxn modelId="{93E88643-F7DC-4BEE-B6FE-CD383B836A37}" srcId="{E754E57B-74B0-43C2-9806-CA2BB30A16B8}" destId="{A59B4111-C911-44A1-9E36-C49A504D15A0}" srcOrd="3" destOrd="0" parTransId="{9C759F70-8747-4226-A9D8-CEBAB53958B3}" sibTransId="{60F8396E-2E61-421E-A94F-1E3DCC981380}"/>
    <dgm:cxn modelId="{593BBC46-CB6D-44AC-B88A-CADDC59FA6B6}" type="presOf" srcId="{A59B4111-C911-44A1-9E36-C49A504D15A0}" destId="{C4B6218A-FB02-40D6-B61C-43EEB13C22DA}" srcOrd="0" destOrd="0" presId="urn:microsoft.com/office/officeart/2008/layout/LinedList"/>
    <dgm:cxn modelId="{0F719956-6FD3-4867-845B-354F4D8C5B33}" srcId="{E754E57B-74B0-43C2-9806-CA2BB30A16B8}" destId="{A42ED6D5-D9C5-4869-81AA-206E6EBA721B}" srcOrd="4" destOrd="0" parTransId="{D6AB05F2-2DED-4757-87D3-3D4FDCD2A0F7}" sibTransId="{F80FA93F-F761-468F-A9F6-7D3E1502FA43}"/>
    <dgm:cxn modelId="{9FDB9C8A-D290-48FF-AA41-43AE29778350}" srcId="{E754E57B-74B0-43C2-9806-CA2BB30A16B8}" destId="{4A09C9CD-4529-43D9-8D5B-8F80A5188B5B}" srcOrd="2" destOrd="0" parTransId="{4D7B4653-F3AA-455B-8D29-A7E30B7AB596}" sibTransId="{61D1697B-DB30-4A9A-BA1A-29AAD39CBBCF}"/>
    <dgm:cxn modelId="{BF82419C-A181-4B69-BAB7-28DE45923FBB}" type="presOf" srcId="{E754E57B-74B0-43C2-9806-CA2BB30A16B8}" destId="{0125D950-3940-41D6-963B-BF3C1503C6A7}" srcOrd="0" destOrd="0" presId="urn:microsoft.com/office/officeart/2008/layout/LinedList"/>
    <dgm:cxn modelId="{E4DAC0BB-1436-48EE-AA9F-30F93DCDFBCA}" type="presOf" srcId="{A42ED6D5-D9C5-4869-81AA-206E6EBA721B}" destId="{CFFB2F5E-78D2-4CD0-9176-CDA427F4F2F9}" srcOrd="0" destOrd="0" presId="urn:microsoft.com/office/officeart/2008/layout/LinedList"/>
    <dgm:cxn modelId="{40674DCD-569D-404D-BF42-3E6175A30D1C}" type="presOf" srcId="{4A09C9CD-4529-43D9-8D5B-8F80A5188B5B}" destId="{78C140F6-73F1-448A-8623-28E4CCA3B6E6}" srcOrd="0" destOrd="0" presId="urn:microsoft.com/office/officeart/2008/layout/LinedList"/>
    <dgm:cxn modelId="{D89F17D6-7CC8-4130-9ADA-903BCD3CEA46}" type="presOf" srcId="{696CD06F-0CDF-44D9-B857-6DE24E80F313}" destId="{A0AC29A4-93AB-4788-BAC9-28261424F6FB}" srcOrd="0" destOrd="0" presId="urn:microsoft.com/office/officeart/2008/layout/LinedList"/>
    <dgm:cxn modelId="{40E57AED-36E7-415E-92E6-2AB9B2539926}" srcId="{E754E57B-74B0-43C2-9806-CA2BB30A16B8}" destId="{51D78E8F-3C91-462F-9482-8C96CD9211B6}" srcOrd="0" destOrd="0" parTransId="{4697BAC2-796B-4FEF-9934-E11569F6AF7D}" sibTransId="{A16DE796-C2A1-4524-9E66-6383B01DF703}"/>
    <dgm:cxn modelId="{98CC7E56-98FF-41A4-B134-048B06BC7B5D}" type="presParOf" srcId="{0125D950-3940-41D6-963B-BF3C1503C6A7}" destId="{28166883-D633-4C11-9E36-B4B775FEC601}" srcOrd="0" destOrd="0" presId="urn:microsoft.com/office/officeart/2008/layout/LinedList"/>
    <dgm:cxn modelId="{5915816E-E4FF-4D61-8508-9899964AC0F2}" type="presParOf" srcId="{0125D950-3940-41D6-963B-BF3C1503C6A7}" destId="{A7356150-8700-4587-BDFE-D6F95010B0C1}" srcOrd="1" destOrd="0" presId="urn:microsoft.com/office/officeart/2008/layout/LinedList"/>
    <dgm:cxn modelId="{B9939496-3431-4A16-BB86-EFAF7ED192E3}" type="presParOf" srcId="{A7356150-8700-4587-BDFE-D6F95010B0C1}" destId="{51F24170-3D1E-4E25-9F88-0591A35097BA}" srcOrd="0" destOrd="0" presId="urn:microsoft.com/office/officeart/2008/layout/LinedList"/>
    <dgm:cxn modelId="{5F7C376E-8C2C-483F-AAF5-8BDC9B024E40}" type="presParOf" srcId="{A7356150-8700-4587-BDFE-D6F95010B0C1}" destId="{2C874F7E-9534-4290-94A3-95204F394AAD}" srcOrd="1" destOrd="0" presId="urn:microsoft.com/office/officeart/2008/layout/LinedList"/>
    <dgm:cxn modelId="{A7FFD145-6012-4FBF-BF36-9B68AE395D1C}" type="presParOf" srcId="{0125D950-3940-41D6-963B-BF3C1503C6A7}" destId="{DF1EC88C-B00D-4DCA-94D6-D2FF09AB3A61}" srcOrd="2" destOrd="0" presId="urn:microsoft.com/office/officeart/2008/layout/LinedList"/>
    <dgm:cxn modelId="{B9BD685B-4135-4F31-98D8-2BC9F40BB44E}" type="presParOf" srcId="{0125D950-3940-41D6-963B-BF3C1503C6A7}" destId="{2CEE36C9-E0C4-4118-B8BD-6264B51AF5DB}" srcOrd="3" destOrd="0" presId="urn:microsoft.com/office/officeart/2008/layout/LinedList"/>
    <dgm:cxn modelId="{9DD01994-7E9E-47DD-ACA6-27C8B0AE7684}" type="presParOf" srcId="{2CEE36C9-E0C4-4118-B8BD-6264B51AF5DB}" destId="{A0AC29A4-93AB-4788-BAC9-28261424F6FB}" srcOrd="0" destOrd="0" presId="urn:microsoft.com/office/officeart/2008/layout/LinedList"/>
    <dgm:cxn modelId="{446DFEC9-B276-4713-98A7-54567EBE2AA2}" type="presParOf" srcId="{2CEE36C9-E0C4-4118-B8BD-6264B51AF5DB}" destId="{8C7696CA-1EAF-4FC9-9986-429D7731873D}" srcOrd="1" destOrd="0" presId="urn:microsoft.com/office/officeart/2008/layout/LinedList"/>
    <dgm:cxn modelId="{931EC096-347A-42BF-A151-B7DAD9849EBC}" type="presParOf" srcId="{0125D950-3940-41D6-963B-BF3C1503C6A7}" destId="{99356373-C614-450D-846C-0F01F4FD26A2}" srcOrd="4" destOrd="0" presId="urn:microsoft.com/office/officeart/2008/layout/LinedList"/>
    <dgm:cxn modelId="{7F105D27-D56D-4F20-957D-DF4A0CAB4F12}" type="presParOf" srcId="{0125D950-3940-41D6-963B-BF3C1503C6A7}" destId="{235B2918-7C12-4731-A014-C80F5B2AFFF1}" srcOrd="5" destOrd="0" presId="urn:microsoft.com/office/officeart/2008/layout/LinedList"/>
    <dgm:cxn modelId="{A58B1F39-DC4B-4344-95F4-C7F55E84629E}" type="presParOf" srcId="{235B2918-7C12-4731-A014-C80F5B2AFFF1}" destId="{78C140F6-73F1-448A-8623-28E4CCA3B6E6}" srcOrd="0" destOrd="0" presId="urn:microsoft.com/office/officeart/2008/layout/LinedList"/>
    <dgm:cxn modelId="{5517442E-2ED5-48D4-8AE3-4D1AD06E2949}" type="presParOf" srcId="{235B2918-7C12-4731-A014-C80F5B2AFFF1}" destId="{C6366D01-55AD-4834-A1DF-10C4A674BAAF}" srcOrd="1" destOrd="0" presId="urn:microsoft.com/office/officeart/2008/layout/LinedList"/>
    <dgm:cxn modelId="{27FD837E-E49B-47C2-A234-020F6A2F5388}" type="presParOf" srcId="{0125D950-3940-41D6-963B-BF3C1503C6A7}" destId="{EED36157-349D-482F-AA69-F2C6214E51D4}" srcOrd="6" destOrd="0" presId="urn:microsoft.com/office/officeart/2008/layout/LinedList"/>
    <dgm:cxn modelId="{F0908218-A538-4866-BD60-B86DAA981274}" type="presParOf" srcId="{0125D950-3940-41D6-963B-BF3C1503C6A7}" destId="{4A7AE155-70E5-407C-AAB5-4223051B04F0}" srcOrd="7" destOrd="0" presId="urn:microsoft.com/office/officeart/2008/layout/LinedList"/>
    <dgm:cxn modelId="{623EC7C8-5304-4AD7-9162-CC600AAC8AD8}" type="presParOf" srcId="{4A7AE155-70E5-407C-AAB5-4223051B04F0}" destId="{C4B6218A-FB02-40D6-B61C-43EEB13C22DA}" srcOrd="0" destOrd="0" presId="urn:microsoft.com/office/officeart/2008/layout/LinedList"/>
    <dgm:cxn modelId="{9BC66F0C-2F20-4FE0-A209-EC95561875A9}" type="presParOf" srcId="{4A7AE155-70E5-407C-AAB5-4223051B04F0}" destId="{12F1FAE4-EB12-4E01-A5CC-9D44163C8398}" srcOrd="1" destOrd="0" presId="urn:microsoft.com/office/officeart/2008/layout/LinedList"/>
    <dgm:cxn modelId="{165E3372-F40D-423C-ACD4-9305DC3F1075}" type="presParOf" srcId="{0125D950-3940-41D6-963B-BF3C1503C6A7}" destId="{ABCA69E9-86DC-4E90-BC84-5617675BC2F8}" srcOrd="8" destOrd="0" presId="urn:microsoft.com/office/officeart/2008/layout/LinedList"/>
    <dgm:cxn modelId="{BC2C5541-CAEB-4863-85CE-CFA5BF6D4A10}" type="presParOf" srcId="{0125D950-3940-41D6-963B-BF3C1503C6A7}" destId="{E0CDF436-5579-4283-A347-4619BB44AF2C}" srcOrd="9" destOrd="0" presId="urn:microsoft.com/office/officeart/2008/layout/LinedList"/>
    <dgm:cxn modelId="{F57F09AD-8DCC-45FF-974E-48F5D43502A0}" type="presParOf" srcId="{E0CDF436-5579-4283-A347-4619BB44AF2C}" destId="{CFFB2F5E-78D2-4CD0-9176-CDA427F4F2F9}" srcOrd="0" destOrd="0" presId="urn:microsoft.com/office/officeart/2008/layout/LinedList"/>
    <dgm:cxn modelId="{C3A265B8-2DC2-46A5-9325-C150B336DAD2}" type="presParOf" srcId="{E0CDF436-5579-4283-A347-4619BB44AF2C}" destId="{B26C1459-DD47-47FE-BAC3-879A979E0E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4C5B7D-0361-4789-BB69-EA94C8BD7C9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1E7A452-4705-4B4F-85D6-95C2912A71AC}">
      <dgm:prSet/>
      <dgm:spPr/>
      <dgm:t>
        <a:bodyPr/>
        <a:lstStyle/>
        <a:p>
          <a:r>
            <a:rPr lang="en-US"/>
            <a:t>What do you see as the main outcomes of the program?</a:t>
          </a:r>
        </a:p>
      </dgm:t>
    </dgm:pt>
    <dgm:pt modelId="{5D9A36EF-CD7A-435C-8387-5E908CCEA47A}" type="parTrans" cxnId="{38D1E824-F8B9-4D4A-8250-FE701DD4AEB6}">
      <dgm:prSet/>
      <dgm:spPr/>
      <dgm:t>
        <a:bodyPr/>
        <a:lstStyle/>
        <a:p>
          <a:endParaRPr lang="en-US"/>
        </a:p>
      </dgm:t>
    </dgm:pt>
    <dgm:pt modelId="{62C0E0E9-A55F-4FF9-AB41-8B7D5B193744}" type="sibTrans" cxnId="{38D1E824-F8B9-4D4A-8250-FE701DD4AEB6}">
      <dgm:prSet/>
      <dgm:spPr/>
      <dgm:t>
        <a:bodyPr/>
        <a:lstStyle/>
        <a:p>
          <a:endParaRPr lang="en-US"/>
        </a:p>
      </dgm:t>
    </dgm:pt>
    <dgm:pt modelId="{CB25615D-1738-42F7-B033-922D2C269C31}">
      <dgm:prSet/>
      <dgm:spPr/>
      <dgm:t>
        <a:bodyPr/>
        <a:lstStyle/>
        <a:p>
          <a:r>
            <a:rPr lang="en-US"/>
            <a:t>What do you see as the main activities of the program?</a:t>
          </a:r>
        </a:p>
      </dgm:t>
    </dgm:pt>
    <dgm:pt modelId="{FF40A173-437B-43C9-8AE3-460B4217F743}" type="parTrans" cxnId="{7F5DAAEE-AB06-4702-A65F-C0A536E41188}">
      <dgm:prSet/>
      <dgm:spPr/>
      <dgm:t>
        <a:bodyPr/>
        <a:lstStyle/>
        <a:p>
          <a:endParaRPr lang="en-US"/>
        </a:p>
      </dgm:t>
    </dgm:pt>
    <dgm:pt modelId="{3B256BFB-A6CC-417A-8024-04771B806867}" type="sibTrans" cxnId="{7F5DAAEE-AB06-4702-A65F-C0A536E41188}">
      <dgm:prSet/>
      <dgm:spPr/>
      <dgm:t>
        <a:bodyPr/>
        <a:lstStyle/>
        <a:p>
          <a:endParaRPr lang="en-US"/>
        </a:p>
      </dgm:t>
    </dgm:pt>
    <dgm:pt modelId="{96F7571D-7DD6-4F50-B823-F5A993C15DDE}">
      <dgm:prSet/>
      <dgm:spPr/>
      <dgm:t>
        <a:bodyPr/>
        <a:lstStyle/>
        <a:p>
          <a:r>
            <a:rPr lang="en-US" dirty="0"/>
            <a:t>Which of the activities and outcomes are most important to you? Which activities must be effectively implemented and/or which outcomes achieved?</a:t>
          </a:r>
        </a:p>
      </dgm:t>
    </dgm:pt>
    <dgm:pt modelId="{287F6BF5-D356-4DCD-8D75-7757F66F5ADC}" type="parTrans" cxnId="{1FCEAD04-D8E7-47D9-B3A8-405F893B3831}">
      <dgm:prSet/>
      <dgm:spPr/>
      <dgm:t>
        <a:bodyPr/>
        <a:lstStyle/>
        <a:p>
          <a:endParaRPr lang="en-US"/>
        </a:p>
      </dgm:t>
    </dgm:pt>
    <dgm:pt modelId="{96A23DBA-3450-457E-BC27-40AA42E62D6A}" type="sibTrans" cxnId="{1FCEAD04-D8E7-47D9-B3A8-405F893B3831}">
      <dgm:prSet/>
      <dgm:spPr/>
      <dgm:t>
        <a:bodyPr/>
        <a:lstStyle/>
        <a:p>
          <a:endParaRPr lang="en-US"/>
        </a:p>
      </dgm:t>
    </dgm:pt>
    <dgm:pt modelId="{7E9B7CBE-DF78-40C7-9618-866F1AFEB7E0}" type="pres">
      <dgm:prSet presAssocID="{744C5B7D-0361-4789-BB69-EA94C8BD7C96}" presName="linear" presStyleCnt="0">
        <dgm:presLayoutVars>
          <dgm:animLvl val="lvl"/>
          <dgm:resizeHandles val="exact"/>
        </dgm:presLayoutVars>
      </dgm:prSet>
      <dgm:spPr/>
    </dgm:pt>
    <dgm:pt modelId="{B9A26C58-20D8-4D95-A8EC-ACE2FC78F22E}" type="pres">
      <dgm:prSet presAssocID="{C1E7A452-4705-4B4F-85D6-95C2912A71AC}" presName="parentText" presStyleLbl="node1" presStyleIdx="0" presStyleCnt="3">
        <dgm:presLayoutVars>
          <dgm:chMax val="0"/>
          <dgm:bulletEnabled val="1"/>
        </dgm:presLayoutVars>
      </dgm:prSet>
      <dgm:spPr/>
    </dgm:pt>
    <dgm:pt modelId="{F81A4A30-762B-41AD-899C-306251C3B56E}" type="pres">
      <dgm:prSet presAssocID="{62C0E0E9-A55F-4FF9-AB41-8B7D5B193744}" presName="spacer" presStyleCnt="0"/>
      <dgm:spPr/>
    </dgm:pt>
    <dgm:pt modelId="{DC80C2BA-F8A6-4A70-B8FB-F1EF292E9E12}" type="pres">
      <dgm:prSet presAssocID="{CB25615D-1738-42F7-B033-922D2C269C31}" presName="parentText" presStyleLbl="node1" presStyleIdx="1" presStyleCnt="3">
        <dgm:presLayoutVars>
          <dgm:chMax val="0"/>
          <dgm:bulletEnabled val="1"/>
        </dgm:presLayoutVars>
      </dgm:prSet>
      <dgm:spPr/>
    </dgm:pt>
    <dgm:pt modelId="{04AAF36B-04B0-477A-AF10-24B7A5790BAB}" type="pres">
      <dgm:prSet presAssocID="{3B256BFB-A6CC-417A-8024-04771B806867}" presName="spacer" presStyleCnt="0"/>
      <dgm:spPr/>
    </dgm:pt>
    <dgm:pt modelId="{8AAFE0CE-B0D9-41C3-91EA-5C2A35592004}" type="pres">
      <dgm:prSet presAssocID="{96F7571D-7DD6-4F50-B823-F5A993C15DDE}" presName="parentText" presStyleLbl="node1" presStyleIdx="2" presStyleCnt="3">
        <dgm:presLayoutVars>
          <dgm:chMax val="0"/>
          <dgm:bulletEnabled val="1"/>
        </dgm:presLayoutVars>
      </dgm:prSet>
      <dgm:spPr/>
    </dgm:pt>
  </dgm:ptLst>
  <dgm:cxnLst>
    <dgm:cxn modelId="{1FCEAD04-D8E7-47D9-B3A8-405F893B3831}" srcId="{744C5B7D-0361-4789-BB69-EA94C8BD7C96}" destId="{96F7571D-7DD6-4F50-B823-F5A993C15DDE}" srcOrd="2" destOrd="0" parTransId="{287F6BF5-D356-4DCD-8D75-7757F66F5ADC}" sibTransId="{96A23DBA-3450-457E-BC27-40AA42E62D6A}"/>
    <dgm:cxn modelId="{4DC9310F-117E-4BD8-A5D8-3CC9188F66E4}" type="presOf" srcId="{96F7571D-7DD6-4F50-B823-F5A993C15DDE}" destId="{8AAFE0CE-B0D9-41C3-91EA-5C2A35592004}" srcOrd="0" destOrd="0" presId="urn:microsoft.com/office/officeart/2005/8/layout/vList2"/>
    <dgm:cxn modelId="{38D1E824-F8B9-4D4A-8250-FE701DD4AEB6}" srcId="{744C5B7D-0361-4789-BB69-EA94C8BD7C96}" destId="{C1E7A452-4705-4B4F-85D6-95C2912A71AC}" srcOrd="0" destOrd="0" parTransId="{5D9A36EF-CD7A-435C-8387-5E908CCEA47A}" sibTransId="{62C0E0E9-A55F-4FF9-AB41-8B7D5B193744}"/>
    <dgm:cxn modelId="{4BA5CB26-3600-46F0-AA4B-5330FA109AF6}" type="presOf" srcId="{CB25615D-1738-42F7-B033-922D2C269C31}" destId="{DC80C2BA-F8A6-4A70-B8FB-F1EF292E9E12}" srcOrd="0" destOrd="0" presId="urn:microsoft.com/office/officeart/2005/8/layout/vList2"/>
    <dgm:cxn modelId="{CE04A668-0E22-4F2F-A854-91B41CB34685}" type="presOf" srcId="{C1E7A452-4705-4B4F-85D6-95C2912A71AC}" destId="{B9A26C58-20D8-4D95-A8EC-ACE2FC78F22E}" srcOrd="0" destOrd="0" presId="urn:microsoft.com/office/officeart/2005/8/layout/vList2"/>
    <dgm:cxn modelId="{7F5DAAEE-AB06-4702-A65F-C0A536E41188}" srcId="{744C5B7D-0361-4789-BB69-EA94C8BD7C96}" destId="{CB25615D-1738-42F7-B033-922D2C269C31}" srcOrd="1" destOrd="0" parTransId="{FF40A173-437B-43C9-8AE3-460B4217F743}" sibTransId="{3B256BFB-A6CC-417A-8024-04771B806867}"/>
    <dgm:cxn modelId="{BC6BB3FB-6A8F-4F24-9E17-0E28D6797837}" type="presOf" srcId="{744C5B7D-0361-4789-BB69-EA94C8BD7C96}" destId="{7E9B7CBE-DF78-40C7-9618-866F1AFEB7E0}" srcOrd="0" destOrd="0" presId="urn:microsoft.com/office/officeart/2005/8/layout/vList2"/>
    <dgm:cxn modelId="{4A133B28-4D52-4FA9-8996-279E1E4C204E}" type="presParOf" srcId="{7E9B7CBE-DF78-40C7-9618-866F1AFEB7E0}" destId="{B9A26C58-20D8-4D95-A8EC-ACE2FC78F22E}" srcOrd="0" destOrd="0" presId="urn:microsoft.com/office/officeart/2005/8/layout/vList2"/>
    <dgm:cxn modelId="{ADEFB104-73D5-43FF-AA16-C15FB147D3B4}" type="presParOf" srcId="{7E9B7CBE-DF78-40C7-9618-866F1AFEB7E0}" destId="{F81A4A30-762B-41AD-899C-306251C3B56E}" srcOrd="1" destOrd="0" presId="urn:microsoft.com/office/officeart/2005/8/layout/vList2"/>
    <dgm:cxn modelId="{CC73830A-A0C5-43EA-98DB-E59AFB6E69E1}" type="presParOf" srcId="{7E9B7CBE-DF78-40C7-9618-866F1AFEB7E0}" destId="{DC80C2BA-F8A6-4A70-B8FB-F1EF292E9E12}" srcOrd="2" destOrd="0" presId="urn:microsoft.com/office/officeart/2005/8/layout/vList2"/>
    <dgm:cxn modelId="{D400C3A1-AB04-4D82-8D59-7B886EDAB825}" type="presParOf" srcId="{7E9B7CBE-DF78-40C7-9618-866F1AFEB7E0}" destId="{04AAF36B-04B0-477A-AF10-24B7A5790BAB}" srcOrd="3" destOrd="0" presId="urn:microsoft.com/office/officeart/2005/8/layout/vList2"/>
    <dgm:cxn modelId="{6582BE7A-35AA-4411-8B15-8F36A91A4087}" type="presParOf" srcId="{7E9B7CBE-DF78-40C7-9618-866F1AFEB7E0}" destId="{8AAFE0CE-B0D9-41C3-91EA-5C2A355920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C54A12-8C77-4D4B-B202-8531B082620B}"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B1706697-7408-4C4E-84B0-20DD43A4BACC}">
      <dgm:prSet/>
      <dgm:spPr/>
      <dgm:t>
        <a:bodyPr/>
        <a:lstStyle/>
        <a:p>
          <a:r>
            <a:rPr lang="en-US"/>
            <a:t>Continuing filling in logic model components</a:t>
          </a:r>
        </a:p>
      </dgm:t>
    </dgm:pt>
    <dgm:pt modelId="{86625FBE-6995-41AD-9379-73D8924D2966}" type="parTrans" cxnId="{151351B6-1406-48F2-8599-803530A7F131}">
      <dgm:prSet/>
      <dgm:spPr/>
      <dgm:t>
        <a:bodyPr/>
        <a:lstStyle/>
        <a:p>
          <a:endParaRPr lang="en-US"/>
        </a:p>
      </dgm:t>
    </dgm:pt>
    <dgm:pt modelId="{C66DEAB5-E5F7-4729-83DE-99332D6C4BF7}" type="sibTrans" cxnId="{151351B6-1406-48F2-8599-803530A7F131}">
      <dgm:prSet/>
      <dgm:spPr/>
      <dgm:t>
        <a:bodyPr/>
        <a:lstStyle/>
        <a:p>
          <a:endParaRPr lang="en-US"/>
        </a:p>
      </dgm:t>
    </dgm:pt>
    <dgm:pt modelId="{D8EEE369-4887-47DB-AE26-0F42B9A7B3F5}">
      <dgm:prSet/>
      <dgm:spPr/>
      <dgm:t>
        <a:bodyPr/>
        <a:lstStyle/>
        <a:p>
          <a:r>
            <a:rPr lang="en-US"/>
            <a:t>Order activities, as needed</a:t>
          </a:r>
        </a:p>
      </dgm:t>
    </dgm:pt>
    <dgm:pt modelId="{9BFFA635-80D5-4F18-92EF-9BEE0B034A18}" type="parTrans" cxnId="{E46CBDC2-173A-420A-B906-50ECDD58FA04}">
      <dgm:prSet/>
      <dgm:spPr/>
      <dgm:t>
        <a:bodyPr/>
        <a:lstStyle/>
        <a:p>
          <a:endParaRPr lang="en-US"/>
        </a:p>
      </dgm:t>
    </dgm:pt>
    <dgm:pt modelId="{B12D84F8-6681-43A7-B10C-5E4C50EE3F06}" type="sibTrans" cxnId="{E46CBDC2-173A-420A-B906-50ECDD58FA04}">
      <dgm:prSet/>
      <dgm:spPr/>
      <dgm:t>
        <a:bodyPr/>
        <a:lstStyle/>
        <a:p>
          <a:endParaRPr lang="en-US"/>
        </a:p>
      </dgm:t>
    </dgm:pt>
    <dgm:pt modelId="{B7D0E2F0-966E-41FD-9F5E-E61848030EDC}">
      <dgm:prSet/>
      <dgm:spPr/>
      <dgm:t>
        <a:bodyPr/>
        <a:lstStyle/>
        <a:p>
          <a:r>
            <a:rPr lang="en-US"/>
            <a:t>Draw connections</a:t>
          </a:r>
        </a:p>
      </dgm:t>
    </dgm:pt>
    <dgm:pt modelId="{53255DF8-41A8-4634-8ACA-7CEC8BFB4643}" type="parTrans" cxnId="{3E25914E-97B5-4BA7-8B6D-F0A8AC703B25}">
      <dgm:prSet/>
      <dgm:spPr/>
      <dgm:t>
        <a:bodyPr/>
        <a:lstStyle/>
        <a:p>
          <a:endParaRPr lang="en-US"/>
        </a:p>
      </dgm:t>
    </dgm:pt>
    <dgm:pt modelId="{92E3834B-F6AF-4DF4-9A4E-9F70A56BBFB4}" type="sibTrans" cxnId="{3E25914E-97B5-4BA7-8B6D-F0A8AC703B25}">
      <dgm:prSet/>
      <dgm:spPr/>
      <dgm:t>
        <a:bodyPr/>
        <a:lstStyle/>
        <a:p>
          <a:endParaRPr lang="en-US"/>
        </a:p>
      </dgm:t>
    </dgm:pt>
    <dgm:pt modelId="{AC9E10C9-BAFF-4633-8840-5541011C268E}" type="pres">
      <dgm:prSet presAssocID="{3BC54A12-8C77-4D4B-B202-8531B082620B}" presName="hierChild1" presStyleCnt="0">
        <dgm:presLayoutVars>
          <dgm:chPref val="1"/>
          <dgm:dir/>
          <dgm:animOne val="branch"/>
          <dgm:animLvl val="lvl"/>
          <dgm:resizeHandles/>
        </dgm:presLayoutVars>
      </dgm:prSet>
      <dgm:spPr/>
    </dgm:pt>
    <dgm:pt modelId="{D17B1D24-F9EF-4334-A88F-26321BA9903E}" type="pres">
      <dgm:prSet presAssocID="{B1706697-7408-4C4E-84B0-20DD43A4BACC}" presName="hierRoot1" presStyleCnt="0"/>
      <dgm:spPr/>
    </dgm:pt>
    <dgm:pt modelId="{4391891D-CBF1-4277-A521-16FC0D072E90}" type="pres">
      <dgm:prSet presAssocID="{B1706697-7408-4C4E-84B0-20DD43A4BACC}" presName="composite" presStyleCnt="0"/>
      <dgm:spPr/>
    </dgm:pt>
    <dgm:pt modelId="{8FBD5FC9-FC28-4B08-99D4-51F8AFA6C93C}" type="pres">
      <dgm:prSet presAssocID="{B1706697-7408-4C4E-84B0-20DD43A4BACC}" presName="background" presStyleLbl="node0" presStyleIdx="0" presStyleCnt="3"/>
      <dgm:spPr/>
    </dgm:pt>
    <dgm:pt modelId="{9DB13111-D53A-41DA-A781-E07812F22AF0}" type="pres">
      <dgm:prSet presAssocID="{B1706697-7408-4C4E-84B0-20DD43A4BACC}" presName="text" presStyleLbl="fgAcc0" presStyleIdx="0" presStyleCnt="3">
        <dgm:presLayoutVars>
          <dgm:chPref val="3"/>
        </dgm:presLayoutVars>
      </dgm:prSet>
      <dgm:spPr/>
    </dgm:pt>
    <dgm:pt modelId="{E659EF71-06FE-4548-931B-A22B6E965B30}" type="pres">
      <dgm:prSet presAssocID="{B1706697-7408-4C4E-84B0-20DD43A4BACC}" presName="hierChild2" presStyleCnt="0"/>
      <dgm:spPr/>
    </dgm:pt>
    <dgm:pt modelId="{0EB478C5-5AEB-4941-8CB4-E7CE29AE44EB}" type="pres">
      <dgm:prSet presAssocID="{D8EEE369-4887-47DB-AE26-0F42B9A7B3F5}" presName="hierRoot1" presStyleCnt="0"/>
      <dgm:spPr/>
    </dgm:pt>
    <dgm:pt modelId="{7BBCBE39-80E2-4115-8208-679EBCBA77A9}" type="pres">
      <dgm:prSet presAssocID="{D8EEE369-4887-47DB-AE26-0F42B9A7B3F5}" presName="composite" presStyleCnt="0"/>
      <dgm:spPr/>
    </dgm:pt>
    <dgm:pt modelId="{294E7504-ACDB-4645-BBDB-715E9E490785}" type="pres">
      <dgm:prSet presAssocID="{D8EEE369-4887-47DB-AE26-0F42B9A7B3F5}" presName="background" presStyleLbl="node0" presStyleIdx="1" presStyleCnt="3"/>
      <dgm:spPr/>
    </dgm:pt>
    <dgm:pt modelId="{52EE2FF2-CF12-4F9A-BDC0-B881EBBC097F}" type="pres">
      <dgm:prSet presAssocID="{D8EEE369-4887-47DB-AE26-0F42B9A7B3F5}" presName="text" presStyleLbl="fgAcc0" presStyleIdx="1" presStyleCnt="3">
        <dgm:presLayoutVars>
          <dgm:chPref val="3"/>
        </dgm:presLayoutVars>
      </dgm:prSet>
      <dgm:spPr/>
    </dgm:pt>
    <dgm:pt modelId="{FFE1A18B-7CF5-4552-8FFD-382328D5B1C7}" type="pres">
      <dgm:prSet presAssocID="{D8EEE369-4887-47DB-AE26-0F42B9A7B3F5}" presName="hierChild2" presStyleCnt="0"/>
      <dgm:spPr/>
    </dgm:pt>
    <dgm:pt modelId="{8E768740-695C-4C70-AB65-7E4A836652D9}" type="pres">
      <dgm:prSet presAssocID="{B7D0E2F0-966E-41FD-9F5E-E61848030EDC}" presName="hierRoot1" presStyleCnt="0"/>
      <dgm:spPr/>
    </dgm:pt>
    <dgm:pt modelId="{4A5805AF-1F35-4EF4-BB18-F8AD30BEBDAA}" type="pres">
      <dgm:prSet presAssocID="{B7D0E2F0-966E-41FD-9F5E-E61848030EDC}" presName="composite" presStyleCnt="0"/>
      <dgm:spPr/>
    </dgm:pt>
    <dgm:pt modelId="{924F6602-B7D2-4E46-A7B2-619380EF6D73}" type="pres">
      <dgm:prSet presAssocID="{B7D0E2F0-966E-41FD-9F5E-E61848030EDC}" presName="background" presStyleLbl="node0" presStyleIdx="2" presStyleCnt="3"/>
      <dgm:spPr/>
    </dgm:pt>
    <dgm:pt modelId="{2FEFC5AA-58D3-4857-BA19-B12ADC9CEA33}" type="pres">
      <dgm:prSet presAssocID="{B7D0E2F0-966E-41FD-9F5E-E61848030EDC}" presName="text" presStyleLbl="fgAcc0" presStyleIdx="2" presStyleCnt="3">
        <dgm:presLayoutVars>
          <dgm:chPref val="3"/>
        </dgm:presLayoutVars>
      </dgm:prSet>
      <dgm:spPr/>
    </dgm:pt>
    <dgm:pt modelId="{AAE745D8-6BA6-4123-9EEB-5F23CFD31A54}" type="pres">
      <dgm:prSet presAssocID="{B7D0E2F0-966E-41FD-9F5E-E61848030EDC}" presName="hierChild2" presStyleCnt="0"/>
      <dgm:spPr/>
    </dgm:pt>
  </dgm:ptLst>
  <dgm:cxnLst>
    <dgm:cxn modelId="{3E25914E-97B5-4BA7-8B6D-F0A8AC703B25}" srcId="{3BC54A12-8C77-4D4B-B202-8531B082620B}" destId="{B7D0E2F0-966E-41FD-9F5E-E61848030EDC}" srcOrd="2" destOrd="0" parTransId="{53255DF8-41A8-4634-8ACA-7CEC8BFB4643}" sibTransId="{92E3834B-F6AF-4DF4-9A4E-9F70A56BBFB4}"/>
    <dgm:cxn modelId="{CFC8757D-0D3D-48AA-8DE3-8FEFEC54089D}" type="presOf" srcId="{B1706697-7408-4C4E-84B0-20DD43A4BACC}" destId="{9DB13111-D53A-41DA-A781-E07812F22AF0}" srcOrd="0" destOrd="0" presId="urn:microsoft.com/office/officeart/2005/8/layout/hierarchy1"/>
    <dgm:cxn modelId="{7CA68C8D-633B-48A2-A8F9-F77A138A9228}" type="presOf" srcId="{D8EEE369-4887-47DB-AE26-0F42B9A7B3F5}" destId="{52EE2FF2-CF12-4F9A-BDC0-B881EBBC097F}" srcOrd="0" destOrd="0" presId="urn:microsoft.com/office/officeart/2005/8/layout/hierarchy1"/>
    <dgm:cxn modelId="{939EF293-7F35-49B5-9F56-CA140F267E8B}" type="presOf" srcId="{3BC54A12-8C77-4D4B-B202-8531B082620B}" destId="{AC9E10C9-BAFF-4633-8840-5541011C268E}" srcOrd="0" destOrd="0" presId="urn:microsoft.com/office/officeart/2005/8/layout/hierarchy1"/>
    <dgm:cxn modelId="{151351B6-1406-48F2-8599-803530A7F131}" srcId="{3BC54A12-8C77-4D4B-B202-8531B082620B}" destId="{B1706697-7408-4C4E-84B0-20DD43A4BACC}" srcOrd="0" destOrd="0" parTransId="{86625FBE-6995-41AD-9379-73D8924D2966}" sibTransId="{C66DEAB5-E5F7-4729-83DE-99332D6C4BF7}"/>
    <dgm:cxn modelId="{E46CBDC2-173A-420A-B906-50ECDD58FA04}" srcId="{3BC54A12-8C77-4D4B-B202-8531B082620B}" destId="{D8EEE369-4887-47DB-AE26-0F42B9A7B3F5}" srcOrd="1" destOrd="0" parTransId="{9BFFA635-80D5-4F18-92EF-9BEE0B034A18}" sibTransId="{B12D84F8-6681-43A7-B10C-5E4C50EE3F06}"/>
    <dgm:cxn modelId="{82FF42CA-3EFF-49EE-A17F-5AC61D2EDF1D}" type="presOf" srcId="{B7D0E2F0-966E-41FD-9F5E-E61848030EDC}" destId="{2FEFC5AA-58D3-4857-BA19-B12ADC9CEA33}" srcOrd="0" destOrd="0" presId="urn:microsoft.com/office/officeart/2005/8/layout/hierarchy1"/>
    <dgm:cxn modelId="{9DAF8EBA-1DFB-4CC1-9F3B-7A93F7D7808B}" type="presParOf" srcId="{AC9E10C9-BAFF-4633-8840-5541011C268E}" destId="{D17B1D24-F9EF-4334-A88F-26321BA9903E}" srcOrd="0" destOrd="0" presId="urn:microsoft.com/office/officeart/2005/8/layout/hierarchy1"/>
    <dgm:cxn modelId="{9D6FD212-DFA7-4895-ACE1-A9E7FDADD909}" type="presParOf" srcId="{D17B1D24-F9EF-4334-A88F-26321BA9903E}" destId="{4391891D-CBF1-4277-A521-16FC0D072E90}" srcOrd="0" destOrd="0" presId="urn:microsoft.com/office/officeart/2005/8/layout/hierarchy1"/>
    <dgm:cxn modelId="{AD8097BA-B3B0-4360-881F-1E1CC5EAB128}" type="presParOf" srcId="{4391891D-CBF1-4277-A521-16FC0D072E90}" destId="{8FBD5FC9-FC28-4B08-99D4-51F8AFA6C93C}" srcOrd="0" destOrd="0" presId="urn:microsoft.com/office/officeart/2005/8/layout/hierarchy1"/>
    <dgm:cxn modelId="{185EDF29-458C-45DC-AE96-9489CDF8A0D8}" type="presParOf" srcId="{4391891D-CBF1-4277-A521-16FC0D072E90}" destId="{9DB13111-D53A-41DA-A781-E07812F22AF0}" srcOrd="1" destOrd="0" presId="urn:microsoft.com/office/officeart/2005/8/layout/hierarchy1"/>
    <dgm:cxn modelId="{EB8FE175-9177-44FC-A6F5-1A62C476BFB5}" type="presParOf" srcId="{D17B1D24-F9EF-4334-A88F-26321BA9903E}" destId="{E659EF71-06FE-4548-931B-A22B6E965B30}" srcOrd="1" destOrd="0" presId="urn:microsoft.com/office/officeart/2005/8/layout/hierarchy1"/>
    <dgm:cxn modelId="{19213FEC-D403-45C8-8415-7149373425DC}" type="presParOf" srcId="{AC9E10C9-BAFF-4633-8840-5541011C268E}" destId="{0EB478C5-5AEB-4941-8CB4-E7CE29AE44EB}" srcOrd="1" destOrd="0" presId="urn:microsoft.com/office/officeart/2005/8/layout/hierarchy1"/>
    <dgm:cxn modelId="{034FEC4C-018A-4DC2-BBBF-960A2EA6B992}" type="presParOf" srcId="{0EB478C5-5AEB-4941-8CB4-E7CE29AE44EB}" destId="{7BBCBE39-80E2-4115-8208-679EBCBA77A9}" srcOrd="0" destOrd="0" presId="urn:microsoft.com/office/officeart/2005/8/layout/hierarchy1"/>
    <dgm:cxn modelId="{DA421233-C6D2-4CA6-925E-6B034B01FCD6}" type="presParOf" srcId="{7BBCBE39-80E2-4115-8208-679EBCBA77A9}" destId="{294E7504-ACDB-4645-BBDB-715E9E490785}" srcOrd="0" destOrd="0" presId="urn:microsoft.com/office/officeart/2005/8/layout/hierarchy1"/>
    <dgm:cxn modelId="{DBBC479C-B095-43D1-8E77-3754AD14FB52}" type="presParOf" srcId="{7BBCBE39-80E2-4115-8208-679EBCBA77A9}" destId="{52EE2FF2-CF12-4F9A-BDC0-B881EBBC097F}" srcOrd="1" destOrd="0" presId="urn:microsoft.com/office/officeart/2005/8/layout/hierarchy1"/>
    <dgm:cxn modelId="{96F974BB-4350-4CCC-AB71-01268AE20CE4}" type="presParOf" srcId="{0EB478C5-5AEB-4941-8CB4-E7CE29AE44EB}" destId="{FFE1A18B-7CF5-4552-8FFD-382328D5B1C7}" srcOrd="1" destOrd="0" presId="urn:microsoft.com/office/officeart/2005/8/layout/hierarchy1"/>
    <dgm:cxn modelId="{2607D78A-9652-4E62-9BA3-6B26D4F692CD}" type="presParOf" srcId="{AC9E10C9-BAFF-4633-8840-5541011C268E}" destId="{8E768740-695C-4C70-AB65-7E4A836652D9}" srcOrd="2" destOrd="0" presId="urn:microsoft.com/office/officeart/2005/8/layout/hierarchy1"/>
    <dgm:cxn modelId="{9CFBD19A-3E65-4ED9-9CE2-B4250F3DD272}" type="presParOf" srcId="{8E768740-695C-4C70-AB65-7E4A836652D9}" destId="{4A5805AF-1F35-4EF4-BB18-F8AD30BEBDAA}" srcOrd="0" destOrd="0" presId="urn:microsoft.com/office/officeart/2005/8/layout/hierarchy1"/>
    <dgm:cxn modelId="{C4727557-9C36-4806-985D-9756DC8D08A5}" type="presParOf" srcId="{4A5805AF-1F35-4EF4-BB18-F8AD30BEBDAA}" destId="{924F6602-B7D2-4E46-A7B2-619380EF6D73}" srcOrd="0" destOrd="0" presId="urn:microsoft.com/office/officeart/2005/8/layout/hierarchy1"/>
    <dgm:cxn modelId="{7CA59677-F1D6-42DD-9ACE-D683A362AC72}" type="presParOf" srcId="{4A5805AF-1F35-4EF4-BB18-F8AD30BEBDAA}" destId="{2FEFC5AA-58D3-4857-BA19-B12ADC9CEA33}" srcOrd="1" destOrd="0" presId="urn:microsoft.com/office/officeart/2005/8/layout/hierarchy1"/>
    <dgm:cxn modelId="{B7B65CED-8F74-42CB-B909-61FC5DF4C122}" type="presParOf" srcId="{8E768740-695C-4C70-AB65-7E4A836652D9}" destId="{AAE745D8-6BA6-4123-9EEB-5F23CFD31A5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A0C75-A3FF-4CB9-8604-A5D86011BF71}">
      <dsp:nvSpPr>
        <dsp:cNvPr id="0" name=""/>
        <dsp:cNvSpPr/>
      </dsp:nvSpPr>
      <dsp:spPr>
        <a:xfrm>
          <a:off x="674745" y="967461"/>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EA42C8-1CCC-409B-8512-D06BC934F10A}">
      <dsp:nvSpPr>
        <dsp:cNvPr id="0" name=""/>
        <dsp:cNvSpPr/>
      </dsp:nvSpPr>
      <dsp:spPr>
        <a:xfrm>
          <a:off x="908745" y="1201461"/>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CD4722-2888-485B-90B2-257069BA821C}">
      <dsp:nvSpPr>
        <dsp:cNvPr id="0" name=""/>
        <dsp:cNvSpPr/>
      </dsp:nvSpPr>
      <dsp:spPr>
        <a:xfrm>
          <a:off x="323745"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Purpose</a:t>
          </a:r>
        </a:p>
      </dsp:txBody>
      <dsp:txXfrm>
        <a:off x="323745" y="2407461"/>
        <a:ext cx="1800000" cy="720000"/>
      </dsp:txXfrm>
    </dsp:sp>
    <dsp:sp modelId="{07D77053-6483-4B4D-9E3F-729C77B4CE56}">
      <dsp:nvSpPr>
        <dsp:cNvPr id="0" name=""/>
        <dsp:cNvSpPr/>
      </dsp:nvSpPr>
      <dsp:spPr>
        <a:xfrm>
          <a:off x="2789745" y="967461"/>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657C0A-2552-4AF0-973E-D0002E41082D}">
      <dsp:nvSpPr>
        <dsp:cNvPr id="0" name=""/>
        <dsp:cNvSpPr/>
      </dsp:nvSpPr>
      <dsp:spPr>
        <a:xfrm>
          <a:off x="3023745" y="1201461"/>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1270FD-A50C-442B-BD62-FFD0AB4946EC}">
      <dsp:nvSpPr>
        <dsp:cNvPr id="0" name=""/>
        <dsp:cNvSpPr/>
      </dsp:nvSpPr>
      <dsp:spPr>
        <a:xfrm>
          <a:off x="2438745"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Document collection</a:t>
          </a:r>
        </a:p>
      </dsp:txBody>
      <dsp:txXfrm>
        <a:off x="2438745" y="2407461"/>
        <a:ext cx="1800000" cy="720000"/>
      </dsp:txXfrm>
    </dsp:sp>
    <dsp:sp modelId="{026009DD-91FD-40D3-862A-7A8F166F1279}">
      <dsp:nvSpPr>
        <dsp:cNvPr id="0" name=""/>
        <dsp:cNvSpPr/>
      </dsp:nvSpPr>
      <dsp:spPr>
        <a:xfrm>
          <a:off x="4904745" y="967461"/>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128D98-193B-4C42-B318-08D9610E7425}">
      <dsp:nvSpPr>
        <dsp:cNvPr id="0" name=""/>
        <dsp:cNvSpPr/>
      </dsp:nvSpPr>
      <dsp:spPr>
        <a:xfrm>
          <a:off x="5138745" y="1201461"/>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D01D43-2F5E-4C67-AA3F-68A1FC71E7B1}">
      <dsp:nvSpPr>
        <dsp:cNvPr id="0" name=""/>
        <dsp:cNvSpPr/>
      </dsp:nvSpPr>
      <dsp:spPr>
        <a:xfrm>
          <a:off x="4553745"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Terminology</a:t>
          </a:r>
        </a:p>
      </dsp:txBody>
      <dsp:txXfrm>
        <a:off x="4553745" y="2407461"/>
        <a:ext cx="1800000" cy="720000"/>
      </dsp:txXfrm>
    </dsp:sp>
    <dsp:sp modelId="{21DCFCE4-CDA3-4FC1-95BD-3915933EEE48}">
      <dsp:nvSpPr>
        <dsp:cNvPr id="0" name=""/>
        <dsp:cNvSpPr/>
      </dsp:nvSpPr>
      <dsp:spPr>
        <a:xfrm>
          <a:off x="7019745" y="967461"/>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70AEE3-6F63-4BDC-A7DE-1B339A1D1F13}">
      <dsp:nvSpPr>
        <dsp:cNvPr id="0" name=""/>
        <dsp:cNvSpPr/>
      </dsp:nvSpPr>
      <dsp:spPr>
        <a:xfrm>
          <a:off x="7235210" y="1253398"/>
          <a:ext cx="630000" cy="63000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A18797-FCC1-42AA-9F29-5D20FEB5826D}">
      <dsp:nvSpPr>
        <dsp:cNvPr id="0" name=""/>
        <dsp:cNvSpPr/>
      </dsp:nvSpPr>
      <dsp:spPr>
        <a:xfrm>
          <a:off x="6668745"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Warm up</a:t>
          </a:r>
        </a:p>
      </dsp:txBody>
      <dsp:txXfrm>
        <a:off x="6668745" y="2407461"/>
        <a:ext cx="1800000" cy="720000"/>
      </dsp:txXfrm>
    </dsp:sp>
    <dsp:sp modelId="{9D89662C-B9D3-4767-B3CE-E2DC74597F9F}">
      <dsp:nvSpPr>
        <dsp:cNvPr id="0" name=""/>
        <dsp:cNvSpPr/>
      </dsp:nvSpPr>
      <dsp:spPr>
        <a:xfrm>
          <a:off x="9134745" y="967461"/>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F57A21-5AC5-4180-84B8-1839A6C0DB79}">
      <dsp:nvSpPr>
        <dsp:cNvPr id="0" name=""/>
        <dsp:cNvSpPr/>
      </dsp:nvSpPr>
      <dsp:spPr>
        <a:xfrm>
          <a:off x="9368745" y="1201461"/>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4E6DF6-929E-4088-96CF-EBE42C585289}">
      <dsp:nvSpPr>
        <dsp:cNvPr id="0" name=""/>
        <dsp:cNvSpPr/>
      </dsp:nvSpPr>
      <dsp:spPr>
        <a:xfrm>
          <a:off x="8783745"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Let’s get started!</a:t>
          </a:r>
        </a:p>
      </dsp:txBody>
      <dsp:txXfrm>
        <a:off x="8783745" y="2407461"/>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EAD42-F2AD-4393-B006-571B53625EE3}">
      <dsp:nvSpPr>
        <dsp:cNvPr id="0" name=""/>
        <dsp:cNvSpPr/>
      </dsp:nvSpPr>
      <dsp:spPr>
        <a:xfrm>
          <a:off x="3505516" y="282836"/>
          <a:ext cx="3655123" cy="3655123"/>
        </a:xfrm>
        <a:prstGeom prst="pie">
          <a:avLst>
            <a:gd name="adj1" fmla="val 16200000"/>
            <a:gd name="adj2" fmla="val 18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Intended results</a:t>
          </a:r>
        </a:p>
      </dsp:txBody>
      <dsp:txXfrm>
        <a:off x="5431853" y="1057375"/>
        <a:ext cx="1305401" cy="1087834"/>
      </dsp:txXfrm>
    </dsp:sp>
    <dsp:sp modelId="{DE622712-8B94-4190-BAC9-415BF0088ADC}">
      <dsp:nvSpPr>
        <dsp:cNvPr id="0" name=""/>
        <dsp:cNvSpPr/>
      </dsp:nvSpPr>
      <dsp:spPr>
        <a:xfrm>
          <a:off x="3430238" y="413377"/>
          <a:ext cx="3655123" cy="3655123"/>
        </a:xfrm>
        <a:prstGeom prst="pie">
          <a:avLst>
            <a:gd name="adj1" fmla="val 1800000"/>
            <a:gd name="adj2" fmla="val 90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Feedback &amp; reflections</a:t>
          </a:r>
        </a:p>
      </dsp:txBody>
      <dsp:txXfrm>
        <a:off x="4300505" y="2784856"/>
        <a:ext cx="1958102" cy="957294"/>
      </dsp:txXfrm>
    </dsp:sp>
    <dsp:sp modelId="{95D7D563-5BA4-498E-835C-4F75DD75D3D8}">
      <dsp:nvSpPr>
        <dsp:cNvPr id="0" name=""/>
        <dsp:cNvSpPr/>
      </dsp:nvSpPr>
      <dsp:spPr>
        <a:xfrm>
          <a:off x="3354959" y="282836"/>
          <a:ext cx="3655123" cy="3655123"/>
        </a:xfrm>
        <a:prstGeom prst="pie">
          <a:avLst>
            <a:gd name="adj1" fmla="val 90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Planned work</a:t>
          </a:r>
        </a:p>
      </dsp:txBody>
      <dsp:txXfrm>
        <a:off x="3778345" y="1057375"/>
        <a:ext cx="1305401" cy="1087834"/>
      </dsp:txXfrm>
    </dsp:sp>
    <dsp:sp modelId="{6399DF04-5A6B-432E-904F-DAC6CD432684}">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2E4707-6714-4C8D-80E7-5F0C0393B9DB}">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D217CD-622B-4DEE-943F-A9BC5A949796}">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66883-D633-4C11-9E36-B4B775FEC601}">
      <dsp:nvSpPr>
        <dsp:cNvPr id="0" name=""/>
        <dsp:cNvSpPr/>
      </dsp:nvSpPr>
      <dsp:spPr>
        <a:xfrm>
          <a:off x="0" y="666"/>
          <a:ext cx="74523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F24170-3D1E-4E25-9F88-0591A35097BA}">
      <dsp:nvSpPr>
        <dsp:cNvPr id="0" name=""/>
        <dsp:cNvSpPr/>
      </dsp:nvSpPr>
      <dsp:spPr>
        <a:xfrm>
          <a:off x="0" y="666"/>
          <a:ext cx="7452360" cy="109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Resources/Inputs</a:t>
          </a:r>
        </a:p>
      </dsp:txBody>
      <dsp:txXfrm>
        <a:off x="0" y="666"/>
        <a:ext cx="7452360" cy="1091674"/>
      </dsp:txXfrm>
    </dsp:sp>
    <dsp:sp modelId="{DF1EC88C-B00D-4DCA-94D6-D2FF09AB3A61}">
      <dsp:nvSpPr>
        <dsp:cNvPr id="0" name=""/>
        <dsp:cNvSpPr/>
      </dsp:nvSpPr>
      <dsp:spPr>
        <a:xfrm>
          <a:off x="0" y="1092341"/>
          <a:ext cx="74523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AC29A4-93AB-4788-BAC9-28261424F6FB}">
      <dsp:nvSpPr>
        <dsp:cNvPr id="0" name=""/>
        <dsp:cNvSpPr/>
      </dsp:nvSpPr>
      <dsp:spPr>
        <a:xfrm>
          <a:off x="0" y="1092341"/>
          <a:ext cx="7452360" cy="109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Activities</a:t>
          </a:r>
        </a:p>
      </dsp:txBody>
      <dsp:txXfrm>
        <a:off x="0" y="1092341"/>
        <a:ext cx="7452360" cy="1091674"/>
      </dsp:txXfrm>
    </dsp:sp>
    <dsp:sp modelId="{99356373-C614-450D-846C-0F01F4FD26A2}">
      <dsp:nvSpPr>
        <dsp:cNvPr id="0" name=""/>
        <dsp:cNvSpPr/>
      </dsp:nvSpPr>
      <dsp:spPr>
        <a:xfrm>
          <a:off x="0" y="2184015"/>
          <a:ext cx="74523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C140F6-73F1-448A-8623-28E4CCA3B6E6}">
      <dsp:nvSpPr>
        <dsp:cNvPr id="0" name=""/>
        <dsp:cNvSpPr/>
      </dsp:nvSpPr>
      <dsp:spPr>
        <a:xfrm>
          <a:off x="0" y="2184015"/>
          <a:ext cx="7452360" cy="109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Outputs</a:t>
          </a:r>
        </a:p>
      </dsp:txBody>
      <dsp:txXfrm>
        <a:off x="0" y="2184015"/>
        <a:ext cx="7452360" cy="1091674"/>
      </dsp:txXfrm>
    </dsp:sp>
    <dsp:sp modelId="{EED36157-349D-482F-AA69-F2C6214E51D4}">
      <dsp:nvSpPr>
        <dsp:cNvPr id="0" name=""/>
        <dsp:cNvSpPr/>
      </dsp:nvSpPr>
      <dsp:spPr>
        <a:xfrm>
          <a:off x="0" y="3275690"/>
          <a:ext cx="74523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B6218A-FB02-40D6-B61C-43EEB13C22DA}">
      <dsp:nvSpPr>
        <dsp:cNvPr id="0" name=""/>
        <dsp:cNvSpPr/>
      </dsp:nvSpPr>
      <dsp:spPr>
        <a:xfrm>
          <a:off x="0" y="3275690"/>
          <a:ext cx="7452360" cy="109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a:t>Outcomes </a:t>
          </a:r>
        </a:p>
      </dsp:txBody>
      <dsp:txXfrm>
        <a:off x="0" y="3275690"/>
        <a:ext cx="7452360" cy="1091674"/>
      </dsp:txXfrm>
    </dsp:sp>
    <dsp:sp modelId="{ABCA69E9-86DC-4E90-BC84-5617675BC2F8}">
      <dsp:nvSpPr>
        <dsp:cNvPr id="0" name=""/>
        <dsp:cNvSpPr/>
      </dsp:nvSpPr>
      <dsp:spPr>
        <a:xfrm>
          <a:off x="0" y="4367364"/>
          <a:ext cx="74523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FB2F5E-78D2-4CD0-9176-CDA427F4F2F9}">
      <dsp:nvSpPr>
        <dsp:cNvPr id="0" name=""/>
        <dsp:cNvSpPr/>
      </dsp:nvSpPr>
      <dsp:spPr>
        <a:xfrm>
          <a:off x="0" y="4367364"/>
          <a:ext cx="7452360" cy="109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a:t>Impact</a:t>
          </a:r>
        </a:p>
      </dsp:txBody>
      <dsp:txXfrm>
        <a:off x="0" y="4367364"/>
        <a:ext cx="7452360" cy="10916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26C58-20D8-4D95-A8EC-ACE2FC78F22E}">
      <dsp:nvSpPr>
        <dsp:cNvPr id="0" name=""/>
        <dsp:cNvSpPr/>
      </dsp:nvSpPr>
      <dsp:spPr>
        <a:xfrm>
          <a:off x="0" y="560079"/>
          <a:ext cx="7452360" cy="13985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What do you see as the main outcomes of the program?</a:t>
          </a:r>
        </a:p>
      </dsp:txBody>
      <dsp:txXfrm>
        <a:off x="68270" y="628349"/>
        <a:ext cx="7315820" cy="1261975"/>
      </dsp:txXfrm>
    </dsp:sp>
    <dsp:sp modelId="{DC80C2BA-F8A6-4A70-B8FB-F1EF292E9E12}">
      <dsp:nvSpPr>
        <dsp:cNvPr id="0" name=""/>
        <dsp:cNvSpPr/>
      </dsp:nvSpPr>
      <dsp:spPr>
        <a:xfrm>
          <a:off x="0" y="2030595"/>
          <a:ext cx="7452360" cy="13985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What do you see as the main activities of the program?</a:t>
          </a:r>
        </a:p>
      </dsp:txBody>
      <dsp:txXfrm>
        <a:off x="68270" y="2098865"/>
        <a:ext cx="7315820" cy="1261975"/>
      </dsp:txXfrm>
    </dsp:sp>
    <dsp:sp modelId="{8AAFE0CE-B0D9-41C3-91EA-5C2A35592004}">
      <dsp:nvSpPr>
        <dsp:cNvPr id="0" name=""/>
        <dsp:cNvSpPr/>
      </dsp:nvSpPr>
      <dsp:spPr>
        <a:xfrm>
          <a:off x="0" y="3501110"/>
          <a:ext cx="7452360" cy="13985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Which of the activities and outcomes are most important to you? Which activities must be effectively implemented and/or which outcomes achieved?</a:t>
          </a:r>
        </a:p>
      </dsp:txBody>
      <dsp:txXfrm>
        <a:off x="68270" y="3569380"/>
        <a:ext cx="7315820" cy="12619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5FC9-FC28-4B08-99D4-51F8AFA6C93C}">
      <dsp:nvSpPr>
        <dsp:cNvPr id="0" name=""/>
        <dsp:cNvSpPr/>
      </dsp:nvSpPr>
      <dsp:spPr>
        <a:xfrm>
          <a:off x="0" y="1479338"/>
          <a:ext cx="1938146" cy="12307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DB13111-D53A-41DA-A781-E07812F22AF0}">
      <dsp:nvSpPr>
        <dsp:cNvPr id="0" name=""/>
        <dsp:cNvSpPr/>
      </dsp:nvSpPr>
      <dsp:spPr>
        <a:xfrm>
          <a:off x="215349" y="1683920"/>
          <a:ext cx="1938146" cy="1230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Continuing filling in logic model components</a:t>
          </a:r>
        </a:p>
      </dsp:txBody>
      <dsp:txXfrm>
        <a:off x="251396" y="1719967"/>
        <a:ext cx="1866052" cy="1158628"/>
      </dsp:txXfrm>
    </dsp:sp>
    <dsp:sp modelId="{294E7504-ACDB-4645-BBDB-715E9E490785}">
      <dsp:nvSpPr>
        <dsp:cNvPr id="0" name=""/>
        <dsp:cNvSpPr/>
      </dsp:nvSpPr>
      <dsp:spPr>
        <a:xfrm>
          <a:off x="2368845" y="1479338"/>
          <a:ext cx="1938146" cy="12307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2EE2FF2-CF12-4F9A-BDC0-B881EBBC097F}">
      <dsp:nvSpPr>
        <dsp:cNvPr id="0" name=""/>
        <dsp:cNvSpPr/>
      </dsp:nvSpPr>
      <dsp:spPr>
        <a:xfrm>
          <a:off x="2584195" y="1683920"/>
          <a:ext cx="1938146" cy="1230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Order activities, as needed</a:t>
          </a:r>
        </a:p>
      </dsp:txBody>
      <dsp:txXfrm>
        <a:off x="2620242" y="1719967"/>
        <a:ext cx="1866052" cy="1158628"/>
      </dsp:txXfrm>
    </dsp:sp>
    <dsp:sp modelId="{924F6602-B7D2-4E46-A7B2-619380EF6D73}">
      <dsp:nvSpPr>
        <dsp:cNvPr id="0" name=""/>
        <dsp:cNvSpPr/>
      </dsp:nvSpPr>
      <dsp:spPr>
        <a:xfrm>
          <a:off x="4737691" y="1479338"/>
          <a:ext cx="1938146" cy="12307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FEFC5AA-58D3-4857-BA19-B12ADC9CEA33}">
      <dsp:nvSpPr>
        <dsp:cNvPr id="0" name=""/>
        <dsp:cNvSpPr/>
      </dsp:nvSpPr>
      <dsp:spPr>
        <a:xfrm>
          <a:off x="4953040" y="1683920"/>
          <a:ext cx="1938146" cy="1230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Draw connections</a:t>
          </a:r>
        </a:p>
      </dsp:txBody>
      <dsp:txXfrm>
        <a:off x="4989087" y="1719967"/>
        <a:ext cx="1866052" cy="115862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D54D6-3B20-4466-AA35-7A8D17C3755B}" type="datetimeFigureOut">
              <a:rPr lang="en-US" smtClean="0"/>
              <a:t>6/22/2020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0ED67-4DA5-417B-AB12-08182599FEB6}" type="slidenum">
              <a:rPr lang="en-US" smtClean="0"/>
              <a:t>‹#›</a:t>
            </a:fld>
            <a:endParaRPr lang="en-US"/>
          </a:p>
        </p:txBody>
      </p:sp>
    </p:spTree>
    <p:extLst>
      <p:ext uri="{BB962C8B-B14F-4D97-AF65-F5344CB8AC3E}">
        <p14:creationId xmlns:p14="http://schemas.microsoft.com/office/powerpoint/2010/main" val="1507733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danawanzer.com/logicmodel-eval1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logic model is a graphic depiction (road map) that presents the shared relationships among the resources, activities, outputs, outcomes, and impact for your program. It depicts the relationship between your program’s activities and its intended effects. </a:t>
            </a:r>
          </a:p>
        </p:txBody>
      </p:sp>
      <p:sp>
        <p:nvSpPr>
          <p:cNvPr id="4" name="Slide Number Placeholder 3"/>
          <p:cNvSpPr>
            <a:spLocks noGrp="1"/>
          </p:cNvSpPr>
          <p:nvPr>
            <p:ph type="sldNum" sz="quarter" idx="5"/>
          </p:nvPr>
        </p:nvSpPr>
        <p:spPr/>
        <p:txBody>
          <a:bodyPr/>
          <a:lstStyle/>
          <a:p>
            <a:fld id="{B520ED67-4DA5-417B-AB12-08182599FEB6}" type="slidenum">
              <a:rPr lang="en-US" smtClean="0"/>
              <a:t>3</a:t>
            </a:fld>
            <a:endParaRPr lang="en-US"/>
          </a:p>
        </p:txBody>
      </p:sp>
    </p:spTree>
    <p:extLst>
      <p:ext uri="{BB962C8B-B14F-4D97-AF65-F5344CB8AC3E}">
        <p14:creationId xmlns:p14="http://schemas.microsoft.com/office/powerpoint/2010/main" val="1793946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http://danawanzer.com/logicmodel-eval17/</a:t>
            </a:r>
            <a:endParaRPr lang="en-US" dirty="0"/>
          </a:p>
        </p:txBody>
      </p:sp>
      <p:sp>
        <p:nvSpPr>
          <p:cNvPr id="4" name="Slide Number Placeholder 3"/>
          <p:cNvSpPr>
            <a:spLocks noGrp="1"/>
          </p:cNvSpPr>
          <p:nvPr>
            <p:ph type="sldNum" sz="quarter" idx="5"/>
          </p:nvPr>
        </p:nvSpPr>
        <p:spPr/>
        <p:txBody>
          <a:bodyPr/>
          <a:lstStyle/>
          <a:p>
            <a:fld id="{B520ED67-4DA5-417B-AB12-08182599FEB6}" type="slidenum">
              <a:rPr lang="en-US" smtClean="0"/>
              <a:t>6</a:t>
            </a:fld>
            <a:endParaRPr lang="en-US"/>
          </a:p>
        </p:txBody>
      </p:sp>
    </p:spTree>
    <p:extLst>
      <p:ext uri="{BB962C8B-B14F-4D97-AF65-F5344CB8AC3E}">
        <p14:creationId xmlns:p14="http://schemas.microsoft.com/office/powerpoint/2010/main" val="332133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AE33D-BF81-4F9F-8F26-6AB1A709D7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482F40-49C6-4D66-AD22-4DF29A399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BD1E15-DEBF-463F-AE65-DAA50BA8DF9A}"/>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5" name="Footer Placeholder 4">
            <a:extLst>
              <a:ext uri="{FF2B5EF4-FFF2-40B4-BE49-F238E27FC236}">
                <a16:creationId xmlns:a16="http://schemas.microsoft.com/office/drawing/2014/main" id="{6C62EADF-0534-4266-AB31-D9C6130A1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BDB69-5E83-4DF8-9811-8AFCFADBBCD7}"/>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418719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AF67-ED08-44F3-B8EB-6AC17CF8A2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E6DB30-053B-4003-BE98-70EBDA836A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6CE30-ACC7-4A60-A7A3-02554559DA3C}"/>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5" name="Footer Placeholder 4">
            <a:extLst>
              <a:ext uri="{FF2B5EF4-FFF2-40B4-BE49-F238E27FC236}">
                <a16:creationId xmlns:a16="http://schemas.microsoft.com/office/drawing/2014/main" id="{3552DD86-4592-4995-9E0B-BD0565977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C43C8-2185-4950-A323-805B05EC6758}"/>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237329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58254-D3B1-41DE-884B-7AFA43050D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A98E11-85EB-4887-AFB9-665982F7DD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EB463-3FEA-44C3-8EE9-7F5EBFBD578F}"/>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5" name="Footer Placeholder 4">
            <a:extLst>
              <a:ext uri="{FF2B5EF4-FFF2-40B4-BE49-F238E27FC236}">
                <a16:creationId xmlns:a16="http://schemas.microsoft.com/office/drawing/2014/main" id="{1D8BCD80-25C1-4688-9AB8-D68A8E7AD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F4F17-AF9A-42FF-A1CF-485172182096}"/>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19767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CD790-30BF-4DD1-9F2F-2EA338C1E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545AF-45F2-4BA3-A459-099E1E4B1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F4A45-4277-4B45-8D1F-1718901DEF1B}"/>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5" name="Footer Placeholder 4">
            <a:extLst>
              <a:ext uri="{FF2B5EF4-FFF2-40B4-BE49-F238E27FC236}">
                <a16:creationId xmlns:a16="http://schemas.microsoft.com/office/drawing/2014/main" id="{BE34907A-A5E7-4695-B26B-C45F4BCDF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8FD53-880B-48C3-AA69-B5AB578E889D}"/>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3227279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8C5A9-98DC-4445-9D18-9A27B5CC84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883F94-03D2-4359-B0CD-B710EBFF9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553DD5-8B82-4212-B6BE-B281CE1E4E73}"/>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5" name="Footer Placeholder 4">
            <a:extLst>
              <a:ext uri="{FF2B5EF4-FFF2-40B4-BE49-F238E27FC236}">
                <a16:creationId xmlns:a16="http://schemas.microsoft.com/office/drawing/2014/main" id="{8E838DB9-04B8-4089-BA25-79BA042842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4D6C8-78C1-4BAB-81E0-1B5126A9829A}"/>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365762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C3773-6B25-4F62-B19A-FCB0C59556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24E4D5-4EAA-4155-8455-D5733244D3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BF3EE5-7835-4068-9B1D-F5462E2B4C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AF4043-C94D-4546-9149-579C7D46B878}"/>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6" name="Footer Placeholder 5">
            <a:extLst>
              <a:ext uri="{FF2B5EF4-FFF2-40B4-BE49-F238E27FC236}">
                <a16:creationId xmlns:a16="http://schemas.microsoft.com/office/drawing/2014/main" id="{0179732A-DEA6-4545-930A-EE4F8A9B4F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E92633-A121-4042-AC4A-D6FCCF53055F}"/>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297509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261AB-8C9F-4C95-A2F1-E0AC2FBC47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2EB259-BBC6-4781-B156-2AD615A97A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CD81E8-E2CD-4DE2-A198-F5A43852AB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44B91A-0789-401A-82CF-A8EF067A93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7F56B8-E2FB-4098-B477-45079C61BC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7FDEB7-E5B8-4ED0-8D82-FE509AC1A447}"/>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8" name="Footer Placeholder 7">
            <a:extLst>
              <a:ext uri="{FF2B5EF4-FFF2-40B4-BE49-F238E27FC236}">
                <a16:creationId xmlns:a16="http://schemas.microsoft.com/office/drawing/2014/main" id="{623BF406-C4EB-4BBE-9216-389D847D01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8B5ACB-D242-4A21-AF7A-4CFDCA612A5D}"/>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47837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81C7-E82D-401D-97F0-31B703BCA5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B65291-754D-4C12-BF58-F27E1D8C816B}"/>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4" name="Footer Placeholder 3">
            <a:extLst>
              <a:ext uri="{FF2B5EF4-FFF2-40B4-BE49-F238E27FC236}">
                <a16:creationId xmlns:a16="http://schemas.microsoft.com/office/drawing/2014/main" id="{E186EB84-5B6F-4EBA-B32D-EC3D717F06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634FEA-7784-4CAC-A6EA-BAFF78099CE1}"/>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358639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544B87-C761-4FE4-8959-01716FF005DE}"/>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3" name="Footer Placeholder 2">
            <a:extLst>
              <a:ext uri="{FF2B5EF4-FFF2-40B4-BE49-F238E27FC236}">
                <a16:creationId xmlns:a16="http://schemas.microsoft.com/office/drawing/2014/main" id="{B87DC83B-EA3E-4995-AA7A-70BEC52E96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856485-2B0F-4E6A-804F-A30B1D9F69F8}"/>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230348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4D07-3F50-4CCA-96DE-7A536B225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C9E69-EE32-41F6-94F2-C1C2D74869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214998-7DE0-4BD4-AB07-8D347CD37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1F5B2E-3322-48E6-964C-66D437BC1AF4}"/>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6" name="Footer Placeholder 5">
            <a:extLst>
              <a:ext uri="{FF2B5EF4-FFF2-40B4-BE49-F238E27FC236}">
                <a16:creationId xmlns:a16="http://schemas.microsoft.com/office/drawing/2014/main" id="{FC69928C-2981-4C30-9EC8-61E57DBDD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9CF67-C8C4-4C39-95AD-5481A2F9FF47}"/>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43992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FA8D-6282-4245-91E9-9E4D2E707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AE860C-FC50-4684-9FF8-E534B724E4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05F94-41B0-4212-890E-FF3DB8D92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33FB91-9572-422B-88A6-B7FA453D1CBC}"/>
              </a:ext>
            </a:extLst>
          </p:cNvPr>
          <p:cNvSpPr>
            <a:spLocks noGrp="1"/>
          </p:cNvSpPr>
          <p:nvPr>
            <p:ph type="dt" sz="half" idx="10"/>
          </p:nvPr>
        </p:nvSpPr>
        <p:spPr/>
        <p:txBody>
          <a:bodyPr/>
          <a:lstStyle/>
          <a:p>
            <a:fld id="{8AD89D35-C0BE-4AB2-8280-F43E9B228160}" type="datetimeFigureOut">
              <a:rPr lang="en-US" smtClean="0"/>
              <a:t>6/22/2020</a:t>
            </a:fld>
            <a:endParaRPr lang="en-US"/>
          </a:p>
        </p:txBody>
      </p:sp>
      <p:sp>
        <p:nvSpPr>
          <p:cNvPr id="6" name="Footer Placeholder 5">
            <a:extLst>
              <a:ext uri="{FF2B5EF4-FFF2-40B4-BE49-F238E27FC236}">
                <a16:creationId xmlns:a16="http://schemas.microsoft.com/office/drawing/2014/main" id="{6B9B0866-B7BA-4558-B98C-BEC1BF35D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CDB79-5ADB-4D6E-9A60-B5B81C509060}"/>
              </a:ext>
            </a:extLst>
          </p:cNvPr>
          <p:cNvSpPr>
            <a:spLocks noGrp="1"/>
          </p:cNvSpPr>
          <p:nvPr>
            <p:ph type="sldNum" sz="quarter" idx="12"/>
          </p:nvPr>
        </p:nvSpPr>
        <p:spPr/>
        <p:txBody>
          <a:bodyPr/>
          <a:lstStyle/>
          <a:p>
            <a:fld id="{1CBE7696-7F40-4189-8154-00BC37350637}" type="slidenum">
              <a:rPr lang="en-US" smtClean="0"/>
              <a:t>‹#›</a:t>
            </a:fld>
            <a:endParaRPr lang="en-US"/>
          </a:p>
        </p:txBody>
      </p:sp>
    </p:spTree>
    <p:extLst>
      <p:ext uri="{BB962C8B-B14F-4D97-AF65-F5344CB8AC3E}">
        <p14:creationId xmlns:p14="http://schemas.microsoft.com/office/powerpoint/2010/main" val="3737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BD4A16-F424-45DB-8AD1-63213034C6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0546C2-617B-4024-8CA0-DEC14E62CA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CB18-E082-44EE-8DE2-A623A82401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89D35-C0BE-4AB2-8280-F43E9B228160}" type="datetimeFigureOut">
              <a:rPr lang="en-US" smtClean="0"/>
              <a:t>6/22/2020</a:t>
            </a:fld>
            <a:endParaRPr lang="en-US"/>
          </a:p>
        </p:txBody>
      </p:sp>
      <p:sp>
        <p:nvSpPr>
          <p:cNvPr id="5" name="Footer Placeholder 4">
            <a:extLst>
              <a:ext uri="{FF2B5EF4-FFF2-40B4-BE49-F238E27FC236}">
                <a16:creationId xmlns:a16="http://schemas.microsoft.com/office/drawing/2014/main" id="{C7DCBB67-4000-49F7-9AA5-1E76D290B6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EB7379-2B31-4CD5-85B9-F7198A4E14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E7696-7F40-4189-8154-00BC37350637}" type="slidenum">
              <a:rPr lang="en-US" smtClean="0"/>
              <a:t>‹#›</a:t>
            </a:fld>
            <a:endParaRPr lang="en-US"/>
          </a:p>
        </p:txBody>
      </p:sp>
    </p:spTree>
    <p:extLst>
      <p:ext uri="{BB962C8B-B14F-4D97-AF65-F5344CB8AC3E}">
        <p14:creationId xmlns:p14="http://schemas.microsoft.com/office/powerpoint/2010/main" val="3398186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3F6C9AF4-AA53-4FCB-BC65-DA633277ED6E}"/>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RISE logic model development</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3011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A2781F-C136-4EDE-BAA4-28F09280DE88}"/>
              </a:ext>
            </a:extLst>
          </p:cNvPr>
          <p:cNvSpPr>
            <a:spLocks noGrp="1"/>
          </p:cNvSpPr>
          <p:nvPr>
            <p:ph type="title"/>
          </p:nvPr>
        </p:nvSpPr>
        <p:spPr>
          <a:xfrm>
            <a:off x="1812897" y="518649"/>
            <a:ext cx="9882278" cy="1067634"/>
          </a:xfrm>
        </p:spPr>
        <p:txBody>
          <a:bodyPr anchor="ctr">
            <a:normAutofit/>
          </a:bodyPr>
          <a:lstStyle/>
          <a:p>
            <a:r>
              <a:rPr lang="en-US"/>
              <a:t>Day 1 objectives</a:t>
            </a:r>
          </a:p>
        </p:txBody>
      </p:sp>
      <p:grpSp>
        <p:nvGrpSpPr>
          <p:cNvPr id="21" name="Group 20">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22"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a16="http://schemas.microsoft.com/office/drawing/2014/main" id="{45F875D2-EDC9-44EE-98DE-E272F49D16A8}"/>
              </a:ext>
            </a:extLst>
          </p:cNvPr>
          <p:cNvGraphicFramePr>
            <a:graphicFrameLocks noGrp="1"/>
          </p:cNvGraphicFramePr>
          <p:nvPr>
            <p:ph idx="1"/>
            <p:extLst>
              <p:ext uri="{D42A27DB-BD31-4B8C-83A1-F6EECF244321}">
                <p14:modId xmlns:p14="http://schemas.microsoft.com/office/powerpoint/2010/main" val="321741188"/>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517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6BAF-F948-42DD-A013-43BC5286FBAB}"/>
              </a:ext>
            </a:extLst>
          </p:cNvPr>
          <p:cNvSpPr>
            <a:spLocks noGrp="1"/>
          </p:cNvSpPr>
          <p:nvPr>
            <p:ph type="title"/>
          </p:nvPr>
        </p:nvSpPr>
        <p:spPr>
          <a:xfrm>
            <a:off x="838200" y="365125"/>
            <a:ext cx="10515600" cy="1325563"/>
          </a:xfrm>
        </p:spPr>
        <p:txBody>
          <a:bodyPr>
            <a:normAutofit/>
          </a:bodyPr>
          <a:lstStyle/>
          <a:p>
            <a:r>
              <a:rPr lang="en-US" dirty="0"/>
              <a:t>Purpose</a:t>
            </a:r>
          </a:p>
        </p:txBody>
      </p:sp>
      <p:graphicFrame>
        <p:nvGraphicFramePr>
          <p:cNvPr id="54" name="Diagram 53">
            <a:extLst>
              <a:ext uri="{FF2B5EF4-FFF2-40B4-BE49-F238E27FC236}">
                <a16:creationId xmlns:a16="http://schemas.microsoft.com/office/drawing/2014/main" id="{1F0403C2-6019-49F0-A4F2-8BC7BD4B12E6}"/>
              </a:ext>
            </a:extLst>
          </p:cNvPr>
          <p:cNvGraphicFramePr/>
          <p:nvPr>
            <p:extLst>
              <p:ext uri="{D42A27DB-BD31-4B8C-83A1-F6EECF244321}">
                <p14:modId xmlns:p14="http://schemas.microsoft.com/office/powerpoint/2010/main" val="3632166198"/>
              </p:ext>
            </p:extLst>
          </p:nvPr>
        </p:nvGraphicFramePr>
        <p:xfrm>
          <a:off x="435528" y="1690688"/>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667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123FFC-9FAB-4222-A029-4C67619CA128}"/>
              </a:ext>
            </a:extLst>
          </p:cNvPr>
          <p:cNvSpPr>
            <a:spLocks noGrp="1"/>
          </p:cNvSpPr>
          <p:nvPr>
            <p:ph type="title"/>
          </p:nvPr>
        </p:nvSpPr>
        <p:spPr>
          <a:xfrm>
            <a:off x="1389278" y="1233241"/>
            <a:ext cx="3240506" cy="4064628"/>
          </a:xfrm>
        </p:spPr>
        <p:txBody>
          <a:bodyPr>
            <a:normAutofit/>
          </a:bodyPr>
          <a:lstStyle/>
          <a:p>
            <a:r>
              <a:rPr lang="en-US">
                <a:solidFill>
                  <a:srgbClr val="FFFFFF"/>
                </a:solidFill>
              </a:rPr>
              <a:t>Helpful documents</a:t>
            </a:r>
          </a:p>
        </p:txBody>
      </p:sp>
      <p:sp>
        <p:nvSpPr>
          <p:cNvPr id="27" name="Freeform: Shape 2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8E9193-0320-4602-ADA0-00B87571D836}"/>
              </a:ext>
            </a:extLst>
          </p:cNvPr>
          <p:cNvSpPr>
            <a:spLocks noGrp="1"/>
          </p:cNvSpPr>
          <p:nvPr>
            <p:ph idx="1"/>
          </p:nvPr>
        </p:nvSpPr>
        <p:spPr>
          <a:xfrm>
            <a:off x="6096000" y="820880"/>
            <a:ext cx="5257799" cy="4889350"/>
          </a:xfrm>
        </p:spPr>
        <p:txBody>
          <a:bodyPr anchor="t">
            <a:normAutofit/>
          </a:bodyPr>
          <a:lstStyle/>
          <a:p>
            <a:pPr lvl="1"/>
            <a:r>
              <a:rPr lang="en-US"/>
              <a:t>Mission and vision</a:t>
            </a:r>
          </a:p>
          <a:p>
            <a:pPr lvl="1"/>
            <a:r>
              <a:rPr lang="en-US"/>
              <a:t>Goals and objectives</a:t>
            </a:r>
          </a:p>
          <a:p>
            <a:pPr lvl="1"/>
            <a:r>
              <a:rPr lang="en-US"/>
              <a:t>Current program descriptions such as websites, program descriptions, fact sheets</a:t>
            </a:r>
          </a:p>
          <a:p>
            <a:pPr lvl="1"/>
            <a:r>
              <a:rPr lang="en-US"/>
              <a:t>Strategic plans</a:t>
            </a:r>
          </a:p>
          <a:p>
            <a:pPr lvl="1"/>
            <a:r>
              <a:rPr lang="en-US"/>
              <a:t>Business, communication, and marketing plans</a:t>
            </a:r>
          </a:p>
          <a:p>
            <a:pPr lvl="1"/>
            <a:r>
              <a:rPr lang="en-US"/>
              <a:t>Existing/previous logic models</a:t>
            </a:r>
          </a:p>
          <a:p>
            <a:pPr lvl="1"/>
            <a:r>
              <a:rPr lang="en-US"/>
              <a:t>Existing performance measures and/or program reviews</a:t>
            </a:r>
          </a:p>
          <a:p>
            <a:endParaRPr lang="en-US"/>
          </a:p>
        </p:txBody>
      </p:sp>
      <p:sp>
        <p:nvSpPr>
          <p:cNvPr id="33" name="Freeform: Shape 3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04417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4">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D614F7-0EF8-445D-B295-DE80126589B9}"/>
              </a:ext>
            </a:extLst>
          </p:cNvPr>
          <p:cNvSpPr>
            <a:spLocks noGrp="1"/>
          </p:cNvSpPr>
          <p:nvPr>
            <p:ph type="title"/>
          </p:nvPr>
        </p:nvSpPr>
        <p:spPr>
          <a:xfrm>
            <a:off x="655320" y="429030"/>
            <a:ext cx="2834640" cy="5457589"/>
          </a:xfrm>
        </p:spPr>
        <p:txBody>
          <a:bodyPr anchor="ctr">
            <a:normAutofit/>
          </a:bodyPr>
          <a:lstStyle/>
          <a:p>
            <a:r>
              <a:rPr lang="en-US" sz="4000"/>
              <a:t>Terminology</a:t>
            </a:r>
          </a:p>
        </p:txBody>
      </p:sp>
      <p:sp>
        <p:nvSpPr>
          <p:cNvPr id="23" name="Rectangle 26">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320" y="6112341"/>
            <a:ext cx="10835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8">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045208" y="4686084"/>
            <a:ext cx="54864" cy="2834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0" name="Content Placeholder 2">
            <a:extLst>
              <a:ext uri="{FF2B5EF4-FFF2-40B4-BE49-F238E27FC236}">
                <a16:creationId xmlns:a16="http://schemas.microsoft.com/office/drawing/2014/main" id="{3621EBF1-18E7-4E60-8038-E15747C80BA6}"/>
              </a:ext>
            </a:extLst>
          </p:cNvPr>
          <p:cNvGraphicFramePr>
            <a:graphicFrameLocks noGrp="1"/>
          </p:cNvGraphicFramePr>
          <p:nvPr>
            <p:ph idx="1"/>
            <p:extLst>
              <p:ext uri="{D42A27DB-BD31-4B8C-83A1-F6EECF244321}">
                <p14:modId xmlns:p14="http://schemas.microsoft.com/office/powerpoint/2010/main" val="1763536231"/>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173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32A9-E96B-4F43-B37F-DCD942DDF6AC}"/>
              </a:ext>
            </a:extLst>
          </p:cNvPr>
          <p:cNvSpPr>
            <a:spLocks noGrp="1"/>
          </p:cNvSpPr>
          <p:nvPr>
            <p:ph type="title"/>
          </p:nvPr>
        </p:nvSpPr>
        <p:spPr/>
        <p:txBody>
          <a:bodyPr/>
          <a:lstStyle/>
          <a:p>
            <a:r>
              <a:rPr lang="en-US" dirty="0"/>
              <a:t>Examples</a:t>
            </a:r>
          </a:p>
        </p:txBody>
      </p:sp>
      <p:pic>
        <p:nvPicPr>
          <p:cNvPr id="6" name="Content Placeholder 5" descr="A screenshot of a cell phone&#10;&#10;Description automatically generated">
            <a:extLst>
              <a:ext uri="{FF2B5EF4-FFF2-40B4-BE49-F238E27FC236}">
                <a16:creationId xmlns:a16="http://schemas.microsoft.com/office/drawing/2014/main" id="{0BA64046-5688-4E11-BABF-0736A2A78CA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28144" y="1825625"/>
            <a:ext cx="7735712" cy="4351338"/>
          </a:xfrm>
        </p:spPr>
      </p:pic>
    </p:spTree>
    <p:extLst>
      <p:ext uri="{BB962C8B-B14F-4D97-AF65-F5344CB8AC3E}">
        <p14:creationId xmlns:p14="http://schemas.microsoft.com/office/powerpoint/2010/main" val="7782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C0E1EC-AFC2-43F4-8148-E6F8B9BCCD3B}"/>
              </a:ext>
            </a:extLst>
          </p:cNvPr>
          <p:cNvSpPr>
            <a:spLocks noGrp="1"/>
          </p:cNvSpPr>
          <p:nvPr>
            <p:ph type="title"/>
          </p:nvPr>
        </p:nvSpPr>
        <p:spPr>
          <a:xfrm>
            <a:off x="655320" y="429030"/>
            <a:ext cx="2834640" cy="5457589"/>
          </a:xfrm>
        </p:spPr>
        <p:txBody>
          <a:bodyPr anchor="ctr">
            <a:normAutofit/>
          </a:bodyPr>
          <a:lstStyle/>
          <a:p>
            <a:r>
              <a:rPr lang="en-US" sz="4000" dirty="0"/>
              <a:t>Warm up!</a:t>
            </a:r>
          </a:p>
        </p:txBody>
      </p:sp>
      <p:sp>
        <p:nvSpPr>
          <p:cNvPr id="12" name="Rectangle 11">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320" y="6112341"/>
            <a:ext cx="10835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045208" y="4686084"/>
            <a:ext cx="54864" cy="2834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B65B7945-9A40-4483-91B5-B4A68ED543A3}"/>
              </a:ext>
            </a:extLst>
          </p:cNvPr>
          <p:cNvGraphicFramePr>
            <a:graphicFrameLocks noGrp="1"/>
          </p:cNvGraphicFramePr>
          <p:nvPr>
            <p:ph idx="1"/>
            <p:extLst>
              <p:ext uri="{D42A27DB-BD31-4B8C-83A1-F6EECF244321}">
                <p14:modId xmlns:p14="http://schemas.microsoft.com/office/powerpoint/2010/main" val="4119769823"/>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39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997490B0-B951-414B-911F-A0746CF56953}"/>
              </a:ext>
            </a:extLst>
          </p:cNvPr>
          <p:cNvSpPr>
            <a:spLocks noGrp="1"/>
          </p:cNvSpPr>
          <p:nvPr>
            <p:ph type="title"/>
          </p:nvPr>
        </p:nvSpPr>
        <p:spPr>
          <a:xfrm>
            <a:off x="838200" y="365125"/>
            <a:ext cx="5393361" cy="1325563"/>
          </a:xfrm>
        </p:spPr>
        <p:txBody>
          <a:bodyPr>
            <a:normAutofit/>
          </a:bodyPr>
          <a:lstStyle/>
          <a:p>
            <a:r>
              <a:rPr lang="en-US" dirty="0"/>
              <a:t>Let’s get started!</a:t>
            </a:r>
          </a:p>
        </p:txBody>
      </p:sp>
      <p:sp>
        <p:nvSpPr>
          <p:cNvPr id="35" name="Freeform: Shape 34">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4">
            <a:extLst>
              <a:ext uri="{FF2B5EF4-FFF2-40B4-BE49-F238E27FC236}">
                <a16:creationId xmlns:a16="http://schemas.microsoft.com/office/drawing/2014/main" id="{85E4B2FE-5DCE-4171-B227-E215443F4E8C}"/>
              </a:ext>
            </a:extLst>
          </p:cNvPr>
          <p:cNvSpPr>
            <a:spLocks noGrp="1"/>
          </p:cNvSpPr>
          <p:nvPr>
            <p:ph idx="1"/>
          </p:nvPr>
        </p:nvSpPr>
        <p:spPr>
          <a:xfrm>
            <a:off x="838200" y="1825625"/>
            <a:ext cx="5393361" cy="4351338"/>
          </a:xfrm>
        </p:spPr>
        <p:txBody>
          <a:bodyPr>
            <a:normAutofit/>
          </a:bodyPr>
          <a:lstStyle/>
          <a:p>
            <a:pPr marL="0" indent="0">
              <a:buNone/>
            </a:pPr>
            <a:endParaRPr lang="en-US" dirty="0"/>
          </a:p>
          <a:p>
            <a:endParaRPr lang="en-US" dirty="0"/>
          </a:p>
        </p:txBody>
      </p:sp>
      <p:sp>
        <p:nvSpPr>
          <p:cNvPr id="37" name="Oval 36">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Marker">
            <a:extLst>
              <a:ext uri="{FF2B5EF4-FFF2-40B4-BE49-F238E27FC236}">
                <a16:creationId xmlns:a16="http://schemas.microsoft.com/office/drawing/2014/main" id="{B06F7143-B008-44C3-BAD5-0098D85CD6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39" name="Freeform: Shape 38">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41" name="Straight Connector 40">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68052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6A852F-861A-4DD8-8B1C-3879BEC160A9}"/>
              </a:ext>
            </a:extLst>
          </p:cNvPr>
          <p:cNvSpPr>
            <a:spLocks noGrp="1"/>
          </p:cNvSpPr>
          <p:nvPr>
            <p:ph type="title"/>
          </p:nvPr>
        </p:nvSpPr>
        <p:spPr>
          <a:xfrm>
            <a:off x="643466" y="321734"/>
            <a:ext cx="6891187" cy="1135737"/>
          </a:xfrm>
        </p:spPr>
        <p:txBody>
          <a:bodyPr>
            <a:normAutofit/>
          </a:bodyPr>
          <a:lstStyle/>
          <a:p>
            <a:r>
              <a:rPr lang="en-US" sz="3600"/>
              <a:t>Day 2 objectives</a:t>
            </a:r>
          </a:p>
        </p:txBody>
      </p:sp>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6DE711D-ACB2-4F40-981F-178C23D5B4EC}"/>
              </a:ext>
            </a:extLst>
          </p:cNvPr>
          <p:cNvPicPr>
            <a:picLocks noChangeAspect="1"/>
          </p:cNvPicPr>
          <p:nvPr/>
        </p:nvPicPr>
        <p:blipFill rotWithShape="1">
          <a:blip r:embed="rId2"/>
          <a:srcRect l="36575" r="27886"/>
          <a:stretch/>
        </p:blipFill>
        <p:spPr>
          <a:xfrm>
            <a:off x="8129873" y="10"/>
            <a:ext cx="4062128" cy="6857990"/>
          </a:xfrm>
          <a:prstGeom prst="rect">
            <a:avLst/>
          </a:prstGeom>
        </p:spPr>
      </p:pic>
      <p:grpSp>
        <p:nvGrpSpPr>
          <p:cNvPr id="17" name="Group 16">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18" name="Rectangle 1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5" name="Content Placeholder 2">
            <a:extLst>
              <a:ext uri="{FF2B5EF4-FFF2-40B4-BE49-F238E27FC236}">
                <a16:creationId xmlns:a16="http://schemas.microsoft.com/office/drawing/2014/main" id="{C2212B9F-2426-4EE3-AEBF-A19D940FB78A}"/>
              </a:ext>
            </a:extLst>
          </p:cNvPr>
          <p:cNvGraphicFramePr>
            <a:graphicFrameLocks noGrp="1"/>
          </p:cNvGraphicFramePr>
          <p:nvPr>
            <p:ph idx="1"/>
            <p:extLst>
              <p:ext uri="{D42A27DB-BD31-4B8C-83A1-F6EECF244321}">
                <p14:modId xmlns:p14="http://schemas.microsoft.com/office/powerpoint/2010/main" val="2706201760"/>
              </p:ext>
            </p:extLst>
          </p:nvPr>
        </p:nvGraphicFramePr>
        <p:xfrm>
          <a:off x="643467" y="1782981"/>
          <a:ext cx="6891187"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4245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203</Words>
  <Application>Microsoft Office PowerPoint</Application>
  <PresentationFormat>Widescreen</PresentationFormat>
  <Paragraphs>39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RISE logic model development</vt:lpstr>
      <vt:lpstr>Day 1 objectives</vt:lpstr>
      <vt:lpstr>Purpose</vt:lpstr>
      <vt:lpstr>Helpful documents</vt:lpstr>
      <vt:lpstr>Terminology</vt:lpstr>
      <vt:lpstr>Examples</vt:lpstr>
      <vt:lpstr>Warm up!</vt:lpstr>
      <vt:lpstr>Let’s get started!</vt:lpstr>
      <vt:lpstr>Day 2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 logic model development</dc:title>
  <dc:creator>Carly Raasch</dc:creator>
  <cp:lastModifiedBy>Carly Raasch</cp:lastModifiedBy>
  <cp:revision>6</cp:revision>
  <dcterms:created xsi:type="dcterms:W3CDTF">2020-04-22T19:10:06Z</dcterms:created>
  <dcterms:modified xsi:type="dcterms:W3CDTF">2020-06-22T20:08:27Z</dcterms:modified>
</cp:coreProperties>
</file>